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3" r:id="rId6"/>
    <p:sldId id="264" r:id="rId7"/>
    <p:sldId id="260" r:id="rId8"/>
    <p:sldId id="262" r:id="rId9"/>
    <p:sldId id="266" r:id="rId10"/>
    <p:sldId id="261"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23665D-F52F-3018-6E78-A34D5B27D852}" v="1116" dt="2026-02-03T23:06:34.111"/>
    <p1510:client id="{9E4965CF-D585-454E-9949-A7B1FD762A9B}" v="585" dt="2026-02-04T04:15:35.551"/>
    <p1510:client id="{AED331D0-74FC-D9C2-83C7-6F38716869EA}" v="29" dt="2026-02-04T07:59:31.8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7" d="100"/>
          <a:sy n="97" d="100"/>
        </p:scale>
        <p:origin x="84" y="2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mitri Josifoski" userId="4e0308f1-b9d7-4b43-b9d8-78e05d1a5bb6" providerId="ADAL" clId="{72FCE3D6-4065-44BC-8C25-CCAE71F67C8B}"/>
    <pc:docChg chg="undo redo custSel addSld modSld">
      <pc:chgData name="Dimitri Josifoski" userId="4e0308f1-b9d7-4b43-b9d8-78e05d1a5bb6" providerId="ADAL" clId="{72FCE3D6-4065-44BC-8C25-CCAE71F67C8B}" dt="2026-02-04T04:16:06.723" v="2126" actId="20577"/>
      <pc:docMkLst>
        <pc:docMk/>
      </pc:docMkLst>
      <pc:sldChg chg="addSp delSp modSp new mod modMedia setBg delDesignElem">
        <pc:chgData name="Dimitri Josifoski" userId="4e0308f1-b9d7-4b43-b9d8-78e05d1a5bb6" providerId="ADAL" clId="{72FCE3D6-4065-44BC-8C25-CCAE71F67C8B}" dt="2026-02-04T03:48:46.095" v="1937"/>
        <pc:sldMkLst>
          <pc:docMk/>
          <pc:sldMk cId="934142839" sldId="256"/>
        </pc:sldMkLst>
        <pc:spChg chg="mod">
          <ac:chgData name="Dimitri Josifoski" userId="4e0308f1-b9d7-4b43-b9d8-78e05d1a5bb6" providerId="ADAL" clId="{72FCE3D6-4065-44BC-8C25-CCAE71F67C8B}" dt="2026-02-04T03:39:50.706" v="1931" actId="26606"/>
          <ac:spMkLst>
            <pc:docMk/>
            <pc:sldMk cId="934142839" sldId="256"/>
            <ac:spMk id="2" creationId="{B754CD15-D915-A65C-5DBD-75C320693D51}"/>
          </ac:spMkLst>
        </pc:spChg>
        <pc:spChg chg="mod">
          <ac:chgData name="Dimitri Josifoski" userId="4e0308f1-b9d7-4b43-b9d8-78e05d1a5bb6" providerId="ADAL" clId="{72FCE3D6-4065-44BC-8C25-CCAE71F67C8B}" dt="2026-02-04T03:39:50.706" v="1931" actId="26606"/>
          <ac:spMkLst>
            <pc:docMk/>
            <pc:sldMk cId="934142839" sldId="256"/>
            <ac:spMk id="3" creationId="{C57101B5-9F00-904E-FF2C-E80608A06E16}"/>
          </ac:spMkLst>
        </pc:spChg>
        <pc:spChg chg="add del">
          <ac:chgData name="Dimitri Josifoski" userId="4e0308f1-b9d7-4b43-b9d8-78e05d1a5bb6" providerId="ADAL" clId="{72FCE3D6-4065-44BC-8C25-CCAE71F67C8B}" dt="2026-02-04T03:48:46.095" v="1937"/>
          <ac:spMkLst>
            <pc:docMk/>
            <pc:sldMk cId="934142839" sldId="256"/>
            <ac:spMk id="9" creationId="{C1DD1A8A-57D5-4A81-AD04-532B043C5611}"/>
          </ac:spMkLst>
        </pc:spChg>
        <pc:spChg chg="add del">
          <ac:chgData name="Dimitri Josifoski" userId="4e0308f1-b9d7-4b43-b9d8-78e05d1a5bb6" providerId="ADAL" clId="{72FCE3D6-4065-44BC-8C25-CCAE71F67C8B}" dt="2026-02-04T03:48:46.095" v="1937"/>
          <ac:spMkLst>
            <pc:docMk/>
            <pc:sldMk cId="934142839" sldId="256"/>
            <ac:spMk id="11" creationId="{007891EC-4501-44ED-A8C8-B11B6DB767AB}"/>
          </ac:spMkLst>
        </pc:spChg>
        <pc:picChg chg="add mod">
          <ac:chgData name="Dimitri Josifoski" userId="4e0308f1-b9d7-4b43-b9d8-78e05d1a5bb6" providerId="ADAL" clId="{72FCE3D6-4065-44BC-8C25-CCAE71F67C8B}" dt="2026-02-04T03:39:51.392" v="1933"/>
          <ac:picMkLst>
            <pc:docMk/>
            <pc:sldMk cId="934142839" sldId="256"/>
            <ac:picMk id="5" creationId="{7C0063C5-04B2-ED9C-50AD-6A472512F095}"/>
          </ac:picMkLst>
        </pc:picChg>
      </pc:sldChg>
      <pc:sldChg chg="addSp delSp modSp new mod setBg delDesignElem">
        <pc:chgData name="Dimitri Josifoski" userId="4e0308f1-b9d7-4b43-b9d8-78e05d1a5bb6" providerId="ADAL" clId="{72FCE3D6-4065-44BC-8C25-CCAE71F67C8B}" dt="2026-02-04T03:49:04.794" v="1939" actId="26606"/>
        <pc:sldMkLst>
          <pc:docMk/>
          <pc:sldMk cId="3849957191" sldId="257"/>
        </pc:sldMkLst>
        <pc:spChg chg="mod">
          <ac:chgData name="Dimitri Josifoski" userId="4e0308f1-b9d7-4b43-b9d8-78e05d1a5bb6" providerId="ADAL" clId="{72FCE3D6-4065-44BC-8C25-CCAE71F67C8B}" dt="2026-02-04T03:45:44.388" v="1934" actId="26606"/>
          <ac:spMkLst>
            <pc:docMk/>
            <pc:sldMk cId="3849957191" sldId="257"/>
            <ac:spMk id="2" creationId="{2CD7265A-DD0D-3718-76F4-A26E513CECD2}"/>
          </ac:spMkLst>
        </pc:spChg>
        <pc:spChg chg="add del mod">
          <ac:chgData name="Dimitri Josifoski" userId="4e0308f1-b9d7-4b43-b9d8-78e05d1a5bb6" providerId="ADAL" clId="{72FCE3D6-4065-44BC-8C25-CCAE71F67C8B}" dt="2026-02-04T03:45:44.388" v="1934" actId="26606"/>
          <ac:spMkLst>
            <pc:docMk/>
            <pc:sldMk cId="3849957191" sldId="257"/>
            <ac:spMk id="3" creationId="{06782C59-B1D0-E0EC-F2B8-0EBA3A21D17A}"/>
          </ac:spMkLst>
        </pc:spChg>
        <pc:spChg chg="add mod">
          <ac:chgData name="Dimitri Josifoski" userId="4e0308f1-b9d7-4b43-b9d8-78e05d1a5bb6" providerId="ADAL" clId="{72FCE3D6-4065-44BC-8C25-CCAE71F67C8B}" dt="2026-02-03T17:14:24.736" v="166"/>
          <ac:spMkLst>
            <pc:docMk/>
            <pc:sldMk cId="3849957191" sldId="257"/>
            <ac:spMk id="4" creationId="{8273131E-0FE5-14CB-14C8-DDB32A9481DD}"/>
          </ac:spMkLst>
        </pc:spChg>
        <pc:spChg chg="add">
          <ac:chgData name="Dimitri Josifoski" userId="4e0308f1-b9d7-4b43-b9d8-78e05d1a5bb6" providerId="ADAL" clId="{72FCE3D6-4065-44BC-8C25-CCAE71F67C8B}" dt="2026-02-03T17:30:21.823" v="198"/>
          <ac:spMkLst>
            <pc:docMk/>
            <pc:sldMk cId="3849957191" sldId="257"/>
            <ac:spMk id="5" creationId="{AD77CA4F-5EEC-C551-1292-A8FEE621355D}"/>
          </ac:spMkLst>
        </pc:spChg>
        <pc:spChg chg="add">
          <ac:chgData name="Dimitri Josifoski" userId="4e0308f1-b9d7-4b43-b9d8-78e05d1a5bb6" providerId="ADAL" clId="{72FCE3D6-4065-44BC-8C25-CCAE71F67C8B}" dt="2026-02-03T17:30:27.765" v="199"/>
          <ac:spMkLst>
            <pc:docMk/>
            <pc:sldMk cId="3849957191" sldId="257"/>
            <ac:spMk id="6" creationId="{AFC38A3A-EE3D-4FA2-7952-4E2C8A0788FC}"/>
          </ac:spMkLst>
        </pc:spChg>
        <pc:spChg chg="add mod">
          <ac:chgData name="Dimitri Josifoski" userId="4e0308f1-b9d7-4b43-b9d8-78e05d1a5bb6" providerId="ADAL" clId="{72FCE3D6-4065-44BC-8C25-CCAE71F67C8B}" dt="2026-02-03T17:30:52.275" v="205" actId="20578"/>
          <ac:spMkLst>
            <pc:docMk/>
            <pc:sldMk cId="3849957191" sldId="257"/>
            <ac:spMk id="7" creationId="{5BFCDD7A-7F19-60AD-4010-72BEBFDB2A66}"/>
          </ac:spMkLst>
        </pc:spChg>
        <pc:spChg chg="add">
          <ac:chgData name="Dimitri Josifoski" userId="4e0308f1-b9d7-4b43-b9d8-78e05d1a5bb6" providerId="ADAL" clId="{72FCE3D6-4065-44BC-8C25-CCAE71F67C8B}" dt="2026-02-04T03:49:04.794" v="1939" actId="26606"/>
          <ac:spMkLst>
            <pc:docMk/>
            <pc:sldMk cId="3849957191" sldId="257"/>
            <ac:spMk id="9" creationId="{09588DA8-065E-4F6F-8EFD-43104AB2E0CF}"/>
          </ac:spMkLst>
        </pc:spChg>
        <pc:spChg chg="add">
          <ac:chgData name="Dimitri Josifoski" userId="4e0308f1-b9d7-4b43-b9d8-78e05d1a5bb6" providerId="ADAL" clId="{72FCE3D6-4065-44BC-8C25-CCAE71F67C8B}" dt="2026-02-04T03:49:04.794" v="1939" actId="26606"/>
          <ac:spMkLst>
            <pc:docMk/>
            <pc:sldMk cId="3849957191" sldId="257"/>
            <ac:spMk id="10" creationId="{C4285719-470E-454C-AF62-8323075F1F5B}"/>
          </ac:spMkLst>
        </pc:spChg>
        <pc:spChg chg="add">
          <ac:chgData name="Dimitri Josifoski" userId="4e0308f1-b9d7-4b43-b9d8-78e05d1a5bb6" providerId="ADAL" clId="{72FCE3D6-4065-44BC-8C25-CCAE71F67C8B}" dt="2026-02-04T03:49:04.794" v="1939" actId="26606"/>
          <ac:spMkLst>
            <pc:docMk/>
            <pc:sldMk cId="3849957191" sldId="257"/>
            <ac:spMk id="11" creationId="{CD9FE4EF-C4D8-49A0-B2FF-81D8DB7D8A24}"/>
          </ac:spMkLst>
        </pc:spChg>
        <pc:spChg chg="add del">
          <ac:chgData name="Dimitri Josifoski" userId="4e0308f1-b9d7-4b43-b9d8-78e05d1a5bb6" providerId="ADAL" clId="{72FCE3D6-4065-44BC-8C25-CCAE71F67C8B}" dt="2026-02-04T03:48:46.095" v="1937"/>
          <ac:spMkLst>
            <pc:docMk/>
            <pc:sldMk cId="3849957191" sldId="257"/>
            <ac:spMk id="12" creationId="{09588DA8-065E-4F6F-8EFD-43104AB2E0CF}"/>
          </ac:spMkLst>
        </pc:spChg>
        <pc:spChg chg="add">
          <ac:chgData name="Dimitri Josifoski" userId="4e0308f1-b9d7-4b43-b9d8-78e05d1a5bb6" providerId="ADAL" clId="{72FCE3D6-4065-44BC-8C25-CCAE71F67C8B}" dt="2026-02-04T03:49:04.794" v="1939" actId="26606"/>
          <ac:spMkLst>
            <pc:docMk/>
            <pc:sldMk cId="3849957191" sldId="257"/>
            <ac:spMk id="13" creationId="{4300840D-0A0B-4512-BACA-B439D5B9C57C}"/>
          </ac:spMkLst>
        </pc:spChg>
        <pc:spChg chg="add del">
          <ac:chgData name="Dimitri Josifoski" userId="4e0308f1-b9d7-4b43-b9d8-78e05d1a5bb6" providerId="ADAL" clId="{72FCE3D6-4065-44BC-8C25-CCAE71F67C8B}" dt="2026-02-04T03:48:46.095" v="1937"/>
          <ac:spMkLst>
            <pc:docMk/>
            <pc:sldMk cId="3849957191" sldId="257"/>
            <ac:spMk id="14" creationId="{C4285719-470E-454C-AF62-8323075F1F5B}"/>
          </ac:spMkLst>
        </pc:spChg>
        <pc:spChg chg="add">
          <ac:chgData name="Dimitri Josifoski" userId="4e0308f1-b9d7-4b43-b9d8-78e05d1a5bb6" providerId="ADAL" clId="{72FCE3D6-4065-44BC-8C25-CCAE71F67C8B}" dt="2026-02-04T03:49:04.794" v="1939" actId="26606"/>
          <ac:spMkLst>
            <pc:docMk/>
            <pc:sldMk cId="3849957191" sldId="257"/>
            <ac:spMk id="15" creationId="{D2B78728-A580-49A7-84F9-6EF6F583ADE0}"/>
          </ac:spMkLst>
        </pc:spChg>
        <pc:spChg chg="add del">
          <ac:chgData name="Dimitri Josifoski" userId="4e0308f1-b9d7-4b43-b9d8-78e05d1a5bb6" providerId="ADAL" clId="{72FCE3D6-4065-44BC-8C25-CCAE71F67C8B}" dt="2026-02-04T03:48:46.095" v="1937"/>
          <ac:spMkLst>
            <pc:docMk/>
            <pc:sldMk cId="3849957191" sldId="257"/>
            <ac:spMk id="16" creationId="{CD9FE4EF-C4D8-49A0-B2FF-81D8DB7D8A24}"/>
          </ac:spMkLst>
        </pc:spChg>
        <pc:spChg chg="add">
          <ac:chgData name="Dimitri Josifoski" userId="4e0308f1-b9d7-4b43-b9d8-78e05d1a5bb6" providerId="ADAL" clId="{72FCE3D6-4065-44BC-8C25-CCAE71F67C8B}" dt="2026-02-04T03:49:04.794" v="1939" actId="26606"/>
          <ac:spMkLst>
            <pc:docMk/>
            <pc:sldMk cId="3849957191" sldId="257"/>
            <ac:spMk id="17" creationId="{38FAA1A1-D861-433F-88FA-1E9D6FD31D11}"/>
          </ac:spMkLst>
        </pc:spChg>
        <pc:spChg chg="add del">
          <ac:chgData name="Dimitri Josifoski" userId="4e0308f1-b9d7-4b43-b9d8-78e05d1a5bb6" providerId="ADAL" clId="{72FCE3D6-4065-44BC-8C25-CCAE71F67C8B}" dt="2026-02-04T03:48:46.095" v="1937"/>
          <ac:spMkLst>
            <pc:docMk/>
            <pc:sldMk cId="3849957191" sldId="257"/>
            <ac:spMk id="18" creationId="{4300840D-0A0B-4512-BACA-B439D5B9C57C}"/>
          </ac:spMkLst>
        </pc:spChg>
        <pc:spChg chg="add">
          <ac:chgData name="Dimitri Josifoski" userId="4e0308f1-b9d7-4b43-b9d8-78e05d1a5bb6" providerId="ADAL" clId="{72FCE3D6-4065-44BC-8C25-CCAE71F67C8B}" dt="2026-02-04T03:49:04.794" v="1939" actId="26606"/>
          <ac:spMkLst>
            <pc:docMk/>
            <pc:sldMk cId="3849957191" sldId="257"/>
            <ac:spMk id="19" creationId="{8D71EDA1-87BF-4D5D-AB79-F346FD19278A}"/>
          </ac:spMkLst>
        </pc:spChg>
        <pc:spChg chg="add del">
          <ac:chgData name="Dimitri Josifoski" userId="4e0308f1-b9d7-4b43-b9d8-78e05d1a5bb6" providerId="ADAL" clId="{72FCE3D6-4065-44BC-8C25-CCAE71F67C8B}" dt="2026-02-04T03:48:46.095" v="1937"/>
          <ac:spMkLst>
            <pc:docMk/>
            <pc:sldMk cId="3849957191" sldId="257"/>
            <ac:spMk id="20" creationId="{D2B78728-A580-49A7-84F9-6EF6F583ADE0}"/>
          </ac:spMkLst>
        </pc:spChg>
        <pc:spChg chg="add del">
          <ac:chgData name="Dimitri Josifoski" userId="4e0308f1-b9d7-4b43-b9d8-78e05d1a5bb6" providerId="ADAL" clId="{72FCE3D6-4065-44BC-8C25-CCAE71F67C8B}" dt="2026-02-04T03:48:46.095" v="1937"/>
          <ac:spMkLst>
            <pc:docMk/>
            <pc:sldMk cId="3849957191" sldId="257"/>
            <ac:spMk id="22" creationId="{38FAA1A1-D861-433F-88FA-1E9D6FD31D11}"/>
          </ac:spMkLst>
        </pc:spChg>
        <pc:spChg chg="add del">
          <ac:chgData name="Dimitri Josifoski" userId="4e0308f1-b9d7-4b43-b9d8-78e05d1a5bb6" providerId="ADAL" clId="{72FCE3D6-4065-44BC-8C25-CCAE71F67C8B}" dt="2026-02-04T03:48:46.095" v="1937"/>
          <ac:spMkLst>
            <pc:docMk/>
            <pc:sldMk cId="3849957191" sldId="257"/>
            <ac:spMk id="24" creationId="{8D71EDA1-87BF-4D5D-AB79-F346FD19278A}"/>
          </ac:spMkLst>
        </pc:spChg>
      </pc:sldChg>
      <pc:sldChg chg="addSp modSp new mod setBg">
        <pc:chgData name="Dimitri Josifoski" userId="4e0308f1-b9d7-4b43-b9d8-78e05d1a5bb6" providerId="ADAL" clId="{72FCE3D6-4065-44BC-8C25-CCAE71F67C8B}" dt="2026-02-04T03:51:07.392" v="1940" actId="26606"/>
        <pc:sldMkLst>
          <pc:docMk/>
          <pc:sldMk cId="1112649933" sldId="258"/>
        </pc:sldMkLst>
        <pc:spChg chg="mod">
          <ac:chgData name="Dimitri Josifoski" userId="4e0308f1-b9d7-4b43-b9d8-78e05d1a5bb6" providerId="ADAL" clId="{72FCE3D6-4065-44BC-8C25-CCAE71F67C8B}" dt="2026-02-04T03:51:07.392" v="1940" actId="26606"/>
          <ac:spMkLst>
            <pc:docMk/>
            <pc:sldMk cId="1112649933" sldId="258"/>
            <ac:spMk id="2" creationId="{1024C12A-D6DB-53A2-488D-4634F49AEDFB}"/>
          </ac:spMkLst>
        </pc:spChg>
        <pc:spChg chg="mod">
          <ac:chgData name="Dimitri Josifoski" userId="4e0308f1-b9d7-4b43-b9d8-78e05d1a5bb6" providerId="ADAL" clId="{72FCE3D6-4065-44BC-8C25-CCAE71F67C8B}" dt="2026-02-04T03:51:07.392" v="1940" actId="26606"/>
          <ac:spMkLst>
            <pc:docMk/>
            <pc:sldMk cId="1112649933" sldId="258"/>
            <ac:spMk id="3" creationId="{760ACE18-FB91-C4C6-3CE3-A6B956F28212}"/>
          </ac:spMkLst>
        </pc:spChg>
        <pc:spChg chg="add">
          <ac:chgData name="Dimitri Josifoski" userId="4e0308f1-b9d7-4b43-b9d8-78e05d1a5bb6" providerId="ADAL" clId="{72FCE3D6-4065-44BC-8C25-CCAE71F67C8B}" dt="2026-02-04T03:51:07.392" v="1940" actId="26606"/>
          <ac:spMkLst>
            <pc:docMk/>
            <pc:sldMk cId="1112649933" sldId="258"/>
            <ac:spMk id="8" creationId="{09588DA8-065E-4F6F-8EFD-43104AB2E0CF}"/>
          </ac:spMkLst>
        </pc:spChg>
        <pc:spChg chg="add">
          <ac:chgData name="Dimitri Josifoski" userId="4e0308f1-b9d7-4b43-b9d8-78e05d1a5bb6" providerId="ADAL" clId="{72FCE3D6-4065-44BC-8C25-CCAE71F67C8B}" dt="2026-02-04T03:51:07.392" v="1940" actId="26606"/>
          <ac:spMkLst>
            <pc:docMk/>
            <pc:sldMk cId="1112649933" sldId="258"/>
            <ac:spMk id="10" creationId="{C4285719-470E-454C-AF62-8323075F1F5B}"/>
          </ac:spMkLst>
        </pc:spChg>
        <pc:spChg chg="add">
          <ac:chgData name="Dimitri Josifoski" userId="4e0308f1-b9d7-4b43-b9d8-78e05d1a5bb6" providerId="ADAL" clId="{72FCE3D6-4065-44BC-8C25-CCAE71F67C8B}" dt="2026-02-04T03:51:07.392" v="1940" actId="26606"/>
          <ac:spMkLst>
            <pc:docMk/>
            <pc:sldMk cId="1112649933" sldId="258"/>
            <ac:spMk id="12" creationId="{CD9FE4EF-C4D8-49A0-B2FF-81D8DB7D8A24}"/>
          </ac:spMkLst>
        </pc:spChg>
        <pc:spChg chg="add">
          <ac:chgData name="Dimitri Josifoski" userId="4e0308f1-b9d7-4b43-b9d8-78e05d1a5bb6" providerId="ADAL" clId="{72FCE3D6-4065-44BC-8C25-CCAE71F67C8B}" dt="2026-02-04T03:51:07.392" v="1940" actId="26606"/>
          <ac:spMkLst>
            <pc:docMk/>
            <pc:sldMk cId="1112649933" sldId="258"/>
            <ac:spMk id="14" creationId="{4300840D-0A0B-4512-BACA-B439D5B9C57C}"/>
          </ac:spMkLst>
        </pc:spChg>
        <pc:spChg chg="add">
          <ac:chgData name="Dimitri Josifoski" userId="4e0308f1-b9d7-4b43-b9d8-78e05d1a5bb6" providerId="ADAL" clId="{72FCE3D6-4065-44BC-8C25-CCAE71F67C8B}" dt="2026-02-04T03:51:07.392" v="1940" actId="26606"/>
          <ac:spMkLst>
            <pc:docMk/>
            <pc:sldMk cId="1112649933" sldId="258"/>
            <ac:spMk id="16" creationId="{D2B78728-A580-49A7-84F9-6EF6F583ADE0}"/>
          </ac:spMkLst>
        </pc:spChg>
        <pc:spChg chg="add">
          <ac:chgData name="Dimitri Josifoski" userId="4e0308f1-b9d7-4b43-b9d8-78e05d1a5bb6" providerId="ADAL" clId="{72FCE3D6-4065-44BC-8C25-CCAE71F67C8B}" dt="2026-02-04T03:51:07.392" v="1940" actId="26606"/>
          <ac:spMkLst>
            <pc:docMk/>
            <pc:sldMk cId="1112649933" sldId="258"/>
            <ac:spMk id="18" creationId="{38FAA1A1-D861-433F-88FA-1E9D6FD31D11}"/>
          </ac:spMkLst>
        </pc:spChg>
        <pc:spChg chg="add">
          <ac:chgData name="Dimitri Josifoski" userId="4e0308f1-b9d7-4b43-b9d8-78e05d1a5bb6" providerId="ADAL" clId="{72FCE3D6-4065-44BC-8C25-CCAE71F67C8B}" dt="2026-02-04T03:51:07.392" v="1940" actId="26606"/>
          <ac:spMkLst>
            <pc:docMk/>
            <pc:sldMk cId="1112649933" sldId="258"/>
            <ac:spMk id="20" creationId="{8D71EDA1-87BF-4D5D-AB79-F346FD19278A}"/>
          </ac:spMkLst>
        </pc:spChg>
      </pc:sldChg>
      <pc:sldChg chg="addSp delSp modSp new mod setBg">
        <pc:chgData name="Dimitri Josifoski" userId="4e0308f1-b9d7-4b43-b9d8-78e05d1a5bb6" providerId="ADAL" clId="{72FCE3D6-4065-44BC-8C25-CCAE71F67C8B}" dt="2026-02-04T03:51:26.792" v="1941" actId="26606"/>
        <pc:sldMkLst>
          <pc:docMk/>
          <pc:sldMk cId="2677296319" sldId="259"/>
        </pc:sldMkLst>
        <pc:spChg chg="mod">
          <ac:chgData name="Dimitri Josifoski" userId="4e0308f1-b9d7-4b43-b9d8-78e05d1a5bb6" providerId="ADAL" clId="{72FCE3D6-4065-44BC-8C25-CCAE71F67C8B}" dt="2026-02-04T03:51:26.792" v="1941" actId="26606"/>
          <ac:spMkLst>
            <pc:docMk/>
            <pc:sldMk cId="2677296319" sldId="259"/>
            <ac:spMk id="2" creationId="{2D959553-AD18-8752-0535-F0366D0FF75A}"/>
          </ac:spMkLst>
        </pc:spChg>
        <pc:spChg chg="del">
          <ac:chgData name="Dimitri Josifoski" userId="4e0308f1-b9d7-4b43-b9d8-78e05d1a5bb6" providerId="ADAL" clId="{72FCE3D6-4065-44BC-8C25-CCAE71F67C8B}" dt="2026-02-03T18:53:13.844" v="947" actId="3680"/>
          <ac:spMkLst>
            <pc:docMk/>
            <pc:sldMk cId="2677296319" sldId="259"/>
            <ac:spMk id="3" creationId="{2387D9B2-8562-5109-0787-0CC79D8FA780}"/>
          </ac:spMkLst>
        </pc:spChg>
        <pc:spChg chg="add">
          <ac:chgData name="Dimitri Josifoski" userId="4e0308f1-b9d7-4b43-b9d8-78e05d1a5bb6" providerId="ADAL" clId="{72FCE3D6-4065-44BC-8C25-CCAE71F67C8B}" dt="2026-02-04T03:51:26.792" v="1941" actId="26606"/>
          <ac:spMkLst>
            <pc:docMk/>
            <pc:sldMk cId="2677296319" sldId="259"/>
            <ac:spMk id="9" creationId="{BACC6370-2D7E-4714-9D71-7542949D7D5D}"/>
          </ac:spMkLst>
        </pc:spChg>
        <pc:spChg chg="add">
          <ac:chgData name="Dimitri Josifoski" userId="4e0308f1-b9d7-4b43-b9d8-78e05d1a5bb6" providerId="ADAL" clId="{72FCE3D6-4065-44BC-8C25-CCAE71F67C8B}" dt="2026-02-04T03:51:26.792" v="1941" actId="26606"/>
          <ac:spMkLst>
            <pc:docMk/>
            <pc:sldMk cId="2677296319" sldId="259"/>
            <ac:spMk id="11" creationId="{F68B3F68-107C-434F-AA38-110D5EA91B85}"/>
          </ac:spMkLst>
        </pc:spChg>
        <pc:spChg chg="add">
          <ac:chgData name="Dimitri Josifoski" userId="4e0308f1-b9d7-4b43-b9d8-78e05d1a5bb6" providerId="ADAL" clId="{72FCE3D6-4065-44BC-8C25-CCAE71F67C8B}" dt="2026-02-04T03:51:26.792" v="1941" actId="26606"/>
          <ac:spMkLst>
            <pc:docMk/>
            <pc:sldMk cId="2677296319" sldId="259"/>
            <ac:spMk id="13" creationId="{AAD0DBB9-1A4B-4391-81D4-CB19F9AB918A}"/>
          </ac:spMkLst>
        </pc:spChg>
        <pc:spChg chg="add">
          <ac:chgData name="Dimitri Josifoski" userId="4e0308f1-b9d7-4b43-b9d8-78e05d1a5bb6" providerId="ADAL" clId="{72FCE3D6-4065-44BC-8C25-CCAE71F67C8B}" dt="2026-02-04T03:51:26.792" v="1941" actId="26606"/>
          <ac:spMkLst>
            <pc:docMk/>
            <pc:sldMk cId="2677296319" sldId="259"/>
            <ac:spMk id="15" creationId="{063BBA22-50EA-4C4D-BE05-F1CE4E63AA56}"/>
          </ac:spMkLst>
        </pc:spChg>
        <pc:graphicFrameChg chg="add mod ord modGraphic">
          <ac:chgData name="Dimitri Josifoski" userId="4e0308f1-b9d7-4b43-b9d8-78e05d1a5bb6" providerId="ADAL" clId="{72FCE3D6-4065-44BC-8C25-CCAE71F67C8B}" dt="2026-02-04T03:51:26.792" v="1941" actId="26606"/>
          <ac:graphicFrameMkLst>
            <pc:docMk/>
            <pc:sldMk cId="2677296319" sldId="259"/>
            <ac:graphicFrameMk id="4" creationId="{D61862B6-6410-73C8-2570-6F611035AD3C}"/>
          </ac:graphicFrameMkLst>
        </pc:graphicFrameChg>
      </pc:sldChg>
      <pc:sldChg chg="addSp delSp modSp new mod setBg">
        <pc:chgData name="Dimitri Josifoski" userId="4e0308f1-b9d7-4b43-b9d8-78e05d1a5bb6" providerId="ADAL" clId="{72FCE3D6-4065-44BC-8C25-CCAE71F67C8B}" dt="2026-02-04T03:55:42.074" v="1950" actId="26606"/>
        <pc:sldMkLst>
          <pc:docMk/>
          <pc:sldMk cId="3819795675" sldId="260"/>
        </pc:sldMkLst>
        <pc:spChg chg="mod">
          <ac:chgData name="Dimitri Josifoski" userId="4e0308f1-b9d7-4b43-b9d8-78e05d1a5bb6" providerId="ADAL" clId="{72FCE3D6-4065-44BC-8C25-CCAE71F67C8B}" dt="2026-02-04T03:55:17.454" v="1944" actId="26606"/>
          <ac:spMkLst>
            <pc:docMk/>
            <pc:sldMk cId="3819795675" sldId="260"/>
            <ac:spMk id="2" creationId="{B2E33E86-85B9-F302-0AA0-092D51F37DF5}"/>
          </ac:spMkLst>
        </pc:spChg>
        <pc:spChg chg="mod">
          <ac:chgData name="Dimitri Josifoski" userId="4e0308f1-b9d7-4b43-b9d8-78e05d1a5bb6" providerId="ADAL" clId="{72FCE3D6-4065-44BC-8C25-CCAE71F67C8B}" dt="2026-02-04T03:55:42.058" v="1949" actId="26606"/>
          <ac:spMkLst>
            <pc:docMk/>
            <pc:sldMk cId="3819795675" sldId="260"/>
            <ac:spMk id="3" creationId="{A64A67A8-CAE7-10DF-2BF6-3D94C525399E}"/>
          </ac:spMkLst>
        </pc:spChg>
        <pc:spChg chg="add del">
          <ac:chgData name="Dimitri Josifoski" userId="4e0308f1-b9d7-4b43-b9d8-78e05d1a5bb6" providerId="ADAL" clId="{72FCE3D6-4065-44BC-8C25-CCAE71F67C8B}" dt="2026-02-04T03:55:42.074" v="1950" actId="26606"/>
          <ac:spMkLst>
            <pc:docMk/>
            <pc:sldMk cId="3819795675" sldId="260"/>
            <ac:spMk id="8" creationId="{DEE2AD96-B495-4E06-9291-B71706F728CB}"/>
          </ac:spMkLst>
        </pc:spChg>
        <pc:spChg chg="add del">
          <ac:chgData name="Dimitri Josifoski" userId="4e0308f1-b9d7-4b43-b9d8-78e05d1a5bb6" providerId="ADAL" clId="{72FCE3D6-4065-44BC-8C25-CCAE71F67C8B}" dt="2026-02-04T03:55:42.074" v="1950" actId="26606"/>
          <ac:spMkLst>
            <pc:docMk/>
            <pc:sldMk cId="3819795675" sldId="260"/>
            <ac:spMk id="10" creationId="{53CF6D67-C5A8-4ADD-9E8E-1E38CA1D3166}"/>
          </ac:spMkLst>
        </pc:spChg>
        <pc:spChg chg="add del">
          <ac:chgData name="Dimitri Josifoski" userId="4e0308f1-b9d7-4b43-b9d8-78e05d1a5bb6" providerId="ADAL" clId="{72FCE3D6-4065-44BC-8C25-CCAE71F67C8B}" dt="2026-02-04T03:55:42.074" v="1950" actId="26606"/>
          <ac:spMkLst>
            <pc:docMk/>
            <pc:sldMk cId="3819795675" sldId="260"/>
            <ac:spMk id="12" creationId="{86909FA0-B515-4681-B7A8-FA281D133B94}"/>
          </ac:spMkLst>
        </pc:spChg>
        <pc:spChg chg="add del">
          <ac:chgData name="Dimitri Josifoski" userId="4e0308f1-b9d7-4b43-b9d8-78e05d1a5bb6" providerId="ADAL" clId="{72FCE3D6-4065-44BC-8C25-CCAE71F67C8B}" dt="2026-02-04T03:55:42.074" v="1950" actId="26606"/>
          <ac:spMkLst>
            <pc:docMk/>
            <pc:sldMk cId="3819795675" sldId="260"/>
            <ac:spMk id="14" creationId="{21C9FE86-FCC3-4A31-AA1C-C882262B7FE7}"/>
          </ac:spMkLst>
        </pc:spChg>
        <pc:spChg chg="add">
          <ac:chgData name="Dimitri Josifoski" userId="4e0308f1-b9d7-4b43-b9d8-78e05d1a5bb6" providerId="ADAL" clId="{72FCE3D6-4065-44BC-8C25-CCAE71F67C8B}" dt="2026-02-04T03:55:17.454" v="1944" actId="26606"/>
          <ac:spMkLst>
            <pc:docMk/>
            <pc:sldMk cId="3819795675" sldId="260"/>
            <ac:spMk id="16" creationId="{7D96243B-ECED-4B71-8E06-AE9A285EAD20}"/>
          </ac:spMkLst>
        </pc:spChg>
        <pc:spChg chg="add del">
          <ac:chgData name="Dimitri Josifoski" userId="4e0308f1-b9d7-4b43-b9d8-78e05d1a5bb6" providerId="ADAL" clId="{72FCE3D6-4065-44BC-8C25-CCAE71F67C8B}" dt="2026-02-04T03:55:42.074" v="1950" actId="26606"/>
          <ac:spMkLst>
            <pc:docMk/>
            <pc:sldMk cId="3819795675" sldId="260"/>
            <ac:spMk id="18" creationId="{A09989E4-EFDC-4A90-A633-E0525FB4139E}"/>
          </ac:spMkLst>
        </pc:spChg>
        <pc:spChg chg="add del">
          <ac:chgData name="Dimitri Josifoski" userId="4e0308f1-b9d7-4b43-b9d8-78e05d1a5bb6" providerId="ADAL" clId="{72FCE3D6-4065-44BC-8C25-CCAE71F67C8B}" dt="2026-02-04T03:55:42.058" v="1949" actId="26606"/>
          <ac:spMkLst>
            <pc:docMk/>
            <pc:sldMk cId="3819795675" sldId="260"/>
            <ac:spMk id="25" creationId="{C4285719-470E-454C-AF62-8323075F1F5B}"/>
          </ac:spMkLst>
        </pc:spChg>
        <pc:spChg chg="add del">
          <ac:chgData name="Dimitri Josifoski" userId="4e0308f1-b9d7-4b43-b9d8-78e05d1a5bb6" providerId="ADAL" clId="{72FCE3D6-4065-44BC-8C25-CCAE71F67C8B}" dt="2026-02-04T03:55:42.058" v="1949" actId="26606"/>
          <ac:spMkLst>
            <pc:docMk/>
            <pc:sldMk cId="3819795675" sldId="260"/>
            <ac:spMk id="27" creationId="{CD9FE4EF-C4D8-49A0-B2FF-81D8DB7D8A24}"/>
          </ac:spMkLst>
        </pc:spChg>
        <pc:spChg chg="add del">
          <ac:chgData name="Dimitri Josifoski" userId="4e0308f1-b9d7-4b43-b9d8-78e05d1a5bb6" providerId="ADAL" clId="{72FCE3D6-4065-44BC-8C25-CCAE71F67C8B}" dt="2026-02-04T03:55:42.058" v="1949" actId="26606"/>
          <ac:spMkLst>
            <pc:docMk/>
            <pc:sldMk cId="3819795675" sldId="260"/>
            <ac:spMk id="29" creationId="{4300840D-0A0B-4512-BACA-B439D5B9C57C}"/>
          </ac:spMkLst>
        </pc:spChg>
        <pc:spChg chg="add del">
          <ac:chgData name="Dimitri Josifoski" userId="4e0308f1-b9d7-4b43-b9d8-78e05d1a5bb6" providerId="ADAL" clId="{72FCE3D6-4065-44BC-8C25-CCAE71F67C8B}" dt="2026-02-04T03:55:42.058" v="1949" actId="26606"/>
          <ac:spMkLst>
            <pc:docMk/>
            <pc:sldMk cId="3819795675" sldId="260"/>
            <ac:spMk id="33" creationId="{38FAA1A1-D861-433F-88FA-1E9D6FD31D11}"/>
          </ac:spMkLst>
        </pc:spChg>
        <pc:spChg chg="add">
          <ac:chgData name="Dimitri Josifoski" userId="4e0308f1-b9d7-4b43-b9d8-78e05d1a5bb6" providerId="ADAL" clId="{72FCE3D6-4065-44BC-8C25-CCAE71F67C8B}" dt="2026-02-04T03:55:42.074" v="1950" actId="26606"/>
          <ac:spMkLst>
            <pc:docMk/>
            <pc:sldMk cId="3819795675" sldId="260"/>
            <ac:spMk id="38" creationId="{53CF6D67-C5A8-4ADD-9E8E-1E38CA1D3166}"/>
          </ac:spMkLst>
        </pc:spChg>
        <pc:spChg chg="add">
          <ac:chgData name="Dimitri Josifoski" userId="4e0308f1-b9d7-4b43-b9d8-78e05d1a5bb6" providerId="ADAL" clId="{72FCE3D6-4065-44BC-8C25-CCAE71F67C8B}" dt="2026-02-04T03:55:42.074" v="1950" actId="26606"/>
          <ac:spMkLst>
            <pc:docMk/>
            <pc:sldMk cId="3819795675" sldId="260"/>
            <ac:spMk id="39" creationId="{86909FA0-B515-4681-B7A8-FA281D133B94}"/>
          </ac:spMkLst>
        </pc:spChg>
        <pc:spChg chg="add">
          <ac:chgData name="Dimitri Josifoski" userId="4e0308f1-b9d7-4b43-b9d8-78e05d1a5bb6" providerId="ADAL" clId="{72FCE3D6-4065-44BC-8C25-CCAE71F67C8B}" dt="2026-02-04T03:55:42.074" v="1950" actId="26606"/>
          <ac:spMkLst>
            <pc:docMk/>
            <pc:sldMk cId="3819795675" sldId="260"/>
            <ac:spMk id="40" creationId="{21C9FE86-FCC3-4A31-AA1C-C882262B7FE7}"/>
          </ac:spMkLst>
        </pc:spChg>
        <pc:spChg chg="add">
          <ac:chgData name="Dimitri Josifoski" userId="4e0308f1-b9d7-4b43-b9d8-78e05d1a5bb6" providerId="ADAL" clId="{72FCE3D6-4065-44BC-8C25-CCAE71F67C8B}" dt="2026-02-04T03:55:42.074" v="1950" actId="26606"/>
          <ac:spMkLst>
            <pc:docMk/>
            <pc:sldMk cId="3819795675" sldId="260"/>
            <ac:spMk id="41" creationId="{7D96243B-ECED-4B71-8E06-AE9A285EAD20}"/>
          </ac:spMkLst>
        </pc:spChg>
        <pc:spChg chg="add">
          <ac:chgData name="Dimitri Josifoski" userId="4e0308f1-b9d7-4b43-b9d8-78e05d1a5bb6" providerId="ADAL" clId="{72FCE3D6-4065-44BC-8C25-CCAE71F67C8B}" dt="2026-02-04T03:55:42.074" v="1950" actId="26606"/>
          <ac:spMkLst>
            <pc:docMk/>
            <pc:sldMk cId="3819795675" sldId="260"/>
            <ac:spMk id="42" creationId="{A09989E4-EFDC-4A90-A633-E0525FB4139E}"/>
          </ac:spMkLst>
        </pc:spChg>
      </pc:sldChg>
      <pc:sldChg chg="addSp modSp new mod setBg">
        <pc:chgData name="Dimitri Josifoski" userId="4e0308f1-b9d7-4b43-b9d8-78e05d1a5bb6" providerId="ADAL" clId="{72FCE3D6-4065-44BC-8C25-CCAE71F67C8B}" dt="2026-02-04T03:57:12.704" v="1953" actId="26606"/>
        <pc:sldMkLst>
          <pc:docMk/>
          <pc:sldMk cId="927528385" sldId="261"/>
        </pc:sldMkLst>
        <pc:spChg chg="mod">
          <ac:chgData name="Dimitri Josifoski" userId="4e0308f1-b9d7-4b43-b9d8-78e05d1a5bb6" providerId="ADAL" clId="{72FCE3D6-4065-44BC-8C25-CCAE71F67C8B}" dt="2026-02-04T03:57:12.704" v="1953" actId="26606"/>
          <ac:spMkLst>
            <pc:docMk/>
            <pc:sldMk cId="927528385" sldId="261"/>
            <ac:spMk id="2" creationId="{87BEE081-0CF6-CA42-5F3E-0A43423230DF}"/>
          </ac:spMkLst>
        </pc:spChg>
        <pc:spChg chg="add">
          <ac:chgData name="Dimitri Josifoski" userId="4e0308f1-b9d7-4b43-b9d8-78e05d1a5bb6" providerId="ADAL" clId="{72FCE3D6-4065-44BC-8C25-CCAE71F67C8B}" dt="2026-02-04T03:57:12.704" v="1953" actId="26606"/>
          <ac:spMkLst>
            <pc:docMk/>
            <pc:sldMk cId="927528385" sldId="261"/>
            <ac:spMk id="10" creationId="{A8384FB5-9ADC-4DDC-881B-597D56F5B15D}"/>
          </ac:spMkLst>
        </pc:spChg>
        <pc:spChg chg="add">
          <ac:chgData name="Dimitri Josifoski" userId="4e0308f1-b9d7-4b43-b9d8-78e05d1a5bb6" providerId="ADAL" clId="{72FCE3D6-4065-44BC-8C25-CCAE71F67C8B}" dt="2026-02-04T03:57:12.704" v="1953" actId="26606"/>
          <ac:spMkLst>
            <pc:docMk/>
            <pc:sldMk cId="927528385" sldId="261"/>
            <ac:spMk id="12" creationId="{1199E1B1-A8C0-4FE8-A5A8-1CB41D69F857}"/>
          </ac:spMkLst>
        </pc:spChg>
        <pc:spChg chg="add">
          <ac:chgData name="Dimitri Josifoski" userId="4e0308f1-b9d7-4b43-b9d8-78e05d1a5bb6" providerId="ADAL" clId="{72FCE3D6-4065-44BC-8C25-CCAE71F67C8B}" dt="2026-02-04T03:57:12.704" v="1953" actId="26606"/>
          <ac:spMkLst>
            <pc:docMk/>
            <pc:sldMk cId="927528385" sldId="261"/>
            <ac:spMk id="14" creationId="{84A8DE83-DE75-4B41-9DB4-A7EC0B0DEC0B}"/>
          </ac:spMkLst>
        </pc:spChg>
        <pc:spChg chg="add">
          <ac:chgData name="Dimitri Josifoski" userId="4e0308f1-b9d7-4b43-b9d8-78e05d1a5bb6" providerId="ADAL" clId="{72FCE3D6-4065-44BC-8C25-CCAE71F67C8B}" dt="2026-02-04T03:57:12.704" v="1953" actId="26606"/>
          <ac:spMkLst>
            <pc:docMk/>
            <pc:sldMk cId="927528385" sldId="261"/>
            <ac:spMk id="16" creationId="{A7009A0A-BEF5-4EAC-AF15-E4F9F002E239}"/>
          </ac:spMkLst>
        </pc:spChg>
        <pc:graphicFrameChg chg="mod modGraphic">
          <ac:chgData name="Dimitri Josifoski" userId="4e0308f1-b9d7-4b43-b9d8-78e05d1a5bb6" providerId="ADAL" clId="{72FCE3D6-4065-44BC-8C25-CCAE71F67C8B}" dt="2026-02-04T03:57:12.704" v="1953" actId="26606"/>
          <ac:graphicFrameMkLst>
            <pc:docMk/>
            <pc:sldMk cId="927528385" sldId="261"/>
            <ac:graphicFrameMk id="5" creationId="{A68E2B5E-F84E-C4F4-E04D-8DF32DE109AC}"/>
          </ac:graphicFrameMkLst>
        </pc:graphicFrameChg>
      </pc:sldChg>
      <pc:sldChg chg="addSp delSp modSp new mod setBg">
        <pc:chgData name="Dimitri Josifoski" userId="4e0308f1-b9d7-4b43-b9d8-78e05d1a5bb6" providerId="ADAL" clId="{72FCE3D6-4065-44BC-8C25-CCAE71F67C8B}" dt="2026-02-04T03:55:46.926" v="1951" actId="26606"/>
        <pc:sldMkLst>
          <pc:docMk/>
          <pc:sldMk cId="1551479045" sldId="262"/>
        </pc:sldMkLst>
        <pc:spChg chg="mod">
          <ac:chgData name="Dimitri Josifoski" userId="4e0308f1-b9d7-4b43-b9d8-78e05d1a5bb6" providerId="ADAL" clId="{72FCE3D6-4065-44BC-8C25-CCAE71F67C8B}" dt="2026-02-04T03:55:33.985" v="1947" actId="26606"/>
          <ac:spMkLst>
            <pc:docMk/>
            <pc:sldMk cId="1551479045" sldId="262"/>
            <ac:spMk id="2" creationId="{8BE2CD12-A7F8-7B31-62E1-09A9AB7EDCD7}"/>
          </ac:spMkLst>
        </pc:spChg>
        <pc:spChg chg="mod">
          <ac:chgData name="Dimitri Josifoski" userId="4e0308f1-b9d7-4b43-b9d8-78e05d1a5bb6" providerId="ADAL" clId="{72FCE3D6-4065-44BC-8C25-CCAE71F67C8B}" dt="2026-02-04T03:55:46.926" v="1951" actId="26606"/>
          <ac:spMkLst>
            <pc:docMk/>
            <pc:sldMk cId="1551479045" sldId="262"/>
            <ac:spMk id="3" creationId="{08D7C1BA-9DAF-4C50-18EA-4E4705FE660E}"/>
          </ac:spMkLst>
        </pc:spChg>
        <pc:spChg chg="add del">
          <ac:chgData name="Dimitri Josifoski" userId="4e0308f1-b9d7-4b43-b9d8-78e05d1a5bb6" providerId="ADAL" clId="{72FCE3D6-4065-44BC-8C25-CCAE71F67C8B}" dt="2026-02-04T03:55:33.969" v="1946" actId="26606"/>
          <ac:spMkLst>
            <pc:docMk/>
            <pc:sldMk cId="1551479045" sldId="262"/>
            <ac:spMk id="8" creationId="{DEE2AD96-B495-4E06-9291-B71706F728CB}"/>
          </ac:spMkLst>
        </pc:spChg>
        <pc:spChg chg="add del">
          <ac:chgData name="Dimitri Josifoski" userId="4e0308f1-b9d7-4b43-b9d8-78e05d1a5bb6" providerId="ADAL" clId="{72FCE3D6-4065-44BC-8C25-CCAE71F67C8B}" dt="2026-02-04T03:55:33.969" v="1946" actId="26606"/>
          <ac:spMkLst>
            <pc:docMk/>
            <pc:sldMk cId="1551479045" sldId="262"/>
            <ac:spMk id="10" creationId="{53CF6D67-C5A8-4ADD-9E8E-1E38CA1D3166}"/>
          </ac:spMkLst>
        </pc:spChg>
        <pc:spChg chg="add del">
          <ac:chgData name="Dimitri Josifoski" userId="4e0308f1-b9d7-4b43-b9d8-78e05d1a5bb6" providerId="ADAL" clId="{72FCE3D6-4065-44BC-8C25-CCAE71F67C8B}" dt="2026-02-04T03:55:33.969" v="1946" actId="26606"/>
          <ac:spMkLst>
            <pc:docMk/>
            <pc:sldMk cId="1551479045" sldId="262"/>
            <ac:spMk id="12" creationId="{86909FA0-B515-4681-B7A8-FA281D133B94}"/>
          </ac:spMkLst>
        </pc:spChg>
        <pc:spChg chg="add del">
          <ac:chgData name="Dimitri Josifoski" userId="4e0308f1-b9d7-4b43-b9d8-78e05d1a5bb6" providerId="ADAL" clId="{72FCE3D6-4065-44BC-8C25-CCAE71F67C8B}" dt="2026-02-04T03:55:33.969" v="1946" actId="26606"/>
          <ac:spMkLst>
            <pc:docMk/>
            <pc:sldMk cId="1551479045" sldId="262"/>
            <ac:spMk id="14" creationId="{21C9FE86-FCC3-4A31-AA1C-C882262B7FE7}"/>
          </ac:spMkLst>
        </pc:spChg>
        <pc:spChg chg="add del">
          <ac:chgData name="Dimitri Josifoski" userId="4e0308f1-b9d7-4b43-b9d8-78e05d1a5bb6" providerId="ADAL" clId="{72FCE3D6-4065-44BC-8C25-CCAE71F67C8B}" dt="2026-02-04T03:55:33.969" v="1946" actId="26606"/>
          <ac:spMkLst>
            <pc:docMk/>
            <pc:sldMk cId="1551479045" sldId="262"/>
            <ac:spMk id="16" creationId="{7D96243B-ECED-4B71-8E06-AE9A285EAD20}"/>
          </ac:spMkLst>
        </pc:spChg>
        <pc:spChg chg="add del">
          <ac:chgData name="Dimitri Josifoski" userId="4e0308f1-b9d7-4b43-b9d8-78e05d1a5bb6" providerId="ADAL" clId="{72FCE3D6-4065-44BC-8C25-CCAE71F67C8B}" dt="2026-02-04T03:55:33.969" v="1946" actId="26606"/>
          <ac:spMkLst>
            <pc:docMk/>
            <pc:sldMk cId="1551479045" sldId="262"/>
            <ac:spMk id="18" creationId="{A09989E4-EFDC-4A90-A633-E0525FB4139E}"/>
          </ac:spMkLst>
        </pc:spChg>
        <pc:spChg chg="add">
          <ac:chgData name="Dimitri Josifoski" userId="4e0308f1-b9d7-4b43-b9d8-78e05d1a5bb6" providerId="ADAL" clId="{72FCE3D6-4065-44BC-8C25-CCAE71F67C8B}" dt="2026-02-04T03:55:33.985" v="1947" actId="26606"/>
          <ac:spMkLst>
            <pc:docMk/>
            <pc:sldMk cId="1551479045" sldId="262"/>
            <ac:spMk id="20" creationId="{8D71EDA1-87BF-4D5D-AB79-F346FD19278A}"/>
          </ac:spMkLst>
        </pc:spChg>
        <pc:spChg chg="add del">
          <ac:chgData name="Dimitri Josifoski" userId="4e0308f1-b9d7-4b43-b9d8-78e05d1a5bb6" providerId="ADAL" clId="{72FCE3D6-4065-44BC-8C25-CCAE71F67C8B}" dt="2026-02-04T03:55:46.926" v="1951" actId="26606"/>
          <ac:spMkLst>
            <pc:docMk/>
            <pc:sldMk cId="1551479045" sldId="262"/>
            <ac:spMk id="21" creationId="{09588DA8-065E-4F6F-8EFD-43104AB2E0CF}"/>
          </ac:spMkLst>
        </pc:spChg>
        <pc:spChg chg="add">
          <ac:chgData name="Dimitri Josifoski" userId="4e0308f1-b9d7-4b43-b9d8-78e05d1a5bb6" providerId="ADAL" clId="{72FCE3D6-4065-44BC-8C25-CCAE71F67C8B}" dt="2026-02-04T03:55:33.985" v="1947" actId="26606"/>
          <ac:spMkLst>
            <pc:docMk/>
            <pc:sldMk cId="1551479045" sldId="262"/>
            <ac:spMk id="22" creationId="{C4285719-470E-454C-AF62-8323075F1F5B}"/>
          </ac:spMkLst>
        </pc:spChg>
        <pc:spChg chg="add del">
          <ac:chgData name="Dimitri Josifoski" userId="4e0308f1-b9d7-4b43-b9d8-78e05d1a5bb6" providerId="ADAL" clId="{72FCE3D6-4065-44BC-8C25-CCAE71F67C8B}" dt="2026-02-04T03:55:46.926" v="1951" actId="26606"/>
          <ac:spMkLst>
            <pc:docMk/>
            <pc:sldMk cId="1551479045" sldId="262"/>
            <ac:spMk id="23" creationId="{CD9FE4EF-C4D8-49A0-B2FF-81D8DB7D8A24}"/>
          </ac:spMkLst>
        </pc:spChg>
        <pc:spChg chg="add">
          <ac:chgData name="Dimitri Josifoski" userId="4e0308f1-b9d7-4b43-b9d8-78e05d1a5bb6" providerId="ADAL" clId="{72FCE3D6-4065-44BC-8C25-CCAE71F67C8B}" dt="2026-02-04T03:55:33.985" v="1947" actId="26606"/>
          <ac:spMkLst>
            <pc:docMk/>
            <pc:sldMk cId="1551479045" sldId="262"/>
            <ac:spMk id="24" creationId="{4300840D-0A0B-4512-BACA-B439D5B9C57C}"/>
          </ac:spMkLst>
        </pc:spChg>
        <pc:spChg chg="add del">
          <ac:chgData name="Dimitri Josifoski" userId="4e0308f1-b9d7-4b43-b9d8-78e05d1a5bb6" providerId="ADAL" clId="{72FCE3D6-4065-44BC-8C25-CCAE71F67C8B}" dt="2026-02-04T03:55:46.926" v="1951" actId="26606"/>
          <ac:spMkLst>
            <pc:docMk/>
            <pc:sldMk cId="1551479045" sldId="262"/>
            <ac:spMk id="25" creationId="{D2B78728-A580-49A7-84F9-6EF6F583ADE0}"/>
          </ac:spMkLst>
        </pc:spChg>
        <pc:spChg chg="add del">
          <ac:chgData name="Dimitri Josifoski" userId="4e0308f1-b9d7-4b43-b9d8-78e05d1a5bb6" providerId="ADAL" clId="{72FCE3D6-4065-44BC-8C25-CCAE71F67C8B}" dt="2026-02-04T03:55:46.926" v="1951" actId="26606"/>
          <ac:spMkLst>
            <pc:docMk/>
            <pc:sldMk cId="1551479045" sldId="262"/>
            <ac:spMk id="26" creationId="{38FAA1A1-D861-433F-88FA-1E9D6FD31D11}"/>
          </ac:spMkLst>
        </pc:spChg>
        <pc:spChg chg="add">
          <ac:chgData name="Dimitri Josifoski" userId="4e0308f1-b9d7-4b43-b9d8-78e05d1a5bb6" providerId="ADAL" clId="{72FCE3D6-4065-44BC-8C25-CCAE71F67C8B}" dt="2026-02-04T03:55:46.926" v="1951" actId="26606"/>
          <ac:spMkLst>
            <pc:docMk/>
            <pc:sldMk cId="1551479045" sldId="262"/>
            <ac:spMk id="31" creationId="{DEE2AD96-B495-4E06-9291-B71706F728CB}"/>
          </ac:spMkLst>
        </pc:spChg>
        <pc:spChg chg="add">
          <ac:chgData name="Dimitri Josifoski" userId="4e0308f1-b9d7-4b43-b9d8-78e05d1a5bb6" providerId="ADAL" clId="{72FCE3D6-4065-44BC-8C25-CCAE71F67C8B}" dt="2026-02-04T03:55:46.926" v="1951" actId="26606"/>
          <ac:spMkLst>
            <pc:docMk/>
            <pc:sldMk cId="1551479045" sldId="262"/>
            <ac:spMk id="33" creationId="{53CF6D67-C5A8-4ADD-9E8E-1E38CA1D3166}"/>
          </ac:spMkLst>
        </pc:spChg>
        <pc:spChg chg="add">
          <ac:chgData name="Dimitri Josifoski" userId="4e0308f1-b9d7-4b43-b9d8-78e05d1a5bb6" providerId="ADAL" clId="{72FCE3D6-4065-44BC-8C25-CCAE71F67C8B}" dt="2026-02-04T03:55:46.926" v="1951" actId="26606"/>
          <ac:spMkLst>
            <pc:docMk/>
            <pc:sldMk cId="1551479045" sldId="262"/>
            <ac:spMk id="35" creationId="{86909FA0-B515-4681-B7A8-FA281D133B94}"/>
          </ac:spMkLst>
        </pc:spChg>
        <pc:spChg chg="add">
          <ac:chgData name="Dimitri Josifoski" userId="4e0308f1-b9d7-4b43-b9d8-78e05d1a5bb6" providerId="ADAL" clId="{72FCE3D6-4065-44BC-8C25-CCAE71F67C8B}" dt="2026-02-04T03:55:46.926" v="1951" actId="26606"/>
          <ac:spMkLst>
            <pc:docMk/>
            <pc:sldMk cId="1551479045" sldId="262"/>
            <ac:spMk id="37" creationId="{21C9FE86-FCC3-4A31-AA1C-C882262B7FE7}"/>
          </ac:spMkLst>
        </pc:spChg>
        <pc:spChg chg="add">
          <ac:chgData name="Dimitri Josifoski" userId="4e0308f1-b9d7-4b43-b9d8-78e05d1a5bb6" providerId="ADAL" clId="{72FCE3D6-4065-44BC-8C25-CCAE71F67C8B}" dt="2026-02-04T03:55:46.926" v="1951" actId="26606"/>
          <ac:spMkLst>
            <pc:docMk/>
            <pc:sldMk cId="1551479045" sldId="262"/>
            <ac:spMk id="39" creationId="{7D96243B-ECED-4B71-8E06-AE9A285EAD20}"/>
          </ac:spMkLst>
        </pc:spChg>
      </pc:sldChg>
      <pc:sldChg chg="addSp delSp modSp new mod setBg">
        <pc:chgData name="Dimitri Josifoski" userId="4e0308f1-b9d7-4b43-b9d8-78e05d1a5bb6" providerId="ADAL" clId="{72FCE3D6-4065-44BC-8C25-CCAE71F67C8B}" dt="2026-02-04T03:53:32.963" v="1942" actId="26606"/>
        <pc:sldMkLst>
          <pc:docMk/>
          <pc:sldMk cId="2611694750" sldId="263"/>
        </pc:sldMkLst>
        <pc:spChg chg="mod">
          <ac:chgData name="Dimitri Josifoski" userId="4e0308f1-b9d7-4b43-b9d8-78e05d1a5bb6" providerId="ADAL" clId="{72FCE3D6-4065-44BC-8C25-CCAE71F67C8B}" dt="2026-02-04T03:53:32.963" v="1942" actId="26606"/>
          <ac:spMkLst>
            <pc:docMk/>
            <pc:sldMk cId="2611694750" sldId="263"/>
            <ac:spMk id="2" creationId="{8FD604BE-7E59-0606-FF0D-521D9DF3476B}"/>
          </ac:spMkLst>
        </pc:spChg>
        <pc:spChg chg="del mod">
          <ac:chgData name="Dimitri Josifoski" userId="4e0308f1-b9d7-4b43-b9d8-78e05d1a5bb6" providerId="ADAL" clId="{72FCE3D6-4065-44BC-8C25-CCAE71F67C8B}" dt="2026-02-04T03:53:32.963" v="1942" actId="26606"/>
          <ac:spMkLst>
            <pc:docMk/>
            <pc:sldMk cId="2611694750" sldId="263"/>
            <ac:spMk id="3" creationId="{AC59C5CC-87D7-1D34-2141-B93F1AAAEE86}"/>
          </ac:spMkLst>
        </pc:spChg>
        <pc:spChg chg="add">
          <ac:chgData name="Dimitri Josifoski" userId="4e0308f1-b9d7-4b43-b9d8-78e05d1a5bb6" providerId="ADAL" clId="{72FCE3D6-4065-44BC-8C25-CCAE71F67C8B}" dt="2026-02-04T03:27:19.199" v="1682"/>
          <ac:spMkLst>
            <pc:docMk/>
            <pc:sldMk cId="2611694750" sldId="263"/>
            <ac:spMk id="4" creationId="{8072EED5-8931-100A-154E-54CB3EE648BA}"/>
          </ac:spMkLst>
        </pc:spChg>
        <pc:spChg chg="add">
          <ac:chgData name="Dimitri Josifoski" userId="4e0308f1-b9d7-4b43-b9d8-78e05d1a5bb6" providerId="ADAL" clId="{72FCE3D6-4065-44BC-8C25-CCAE71F67C8B}" dt="2026-02-04T03:53:32.963" v="1942" actId="26606"/>
          <ac:spMkLst>
            <pc:docMk/>
            <pc:sldMk cId="2611694750" sldId="263"/>
            <ac:spMk id="9" creationId="{BACC6370-2D7E-4714-9D71-7542949D7D5D}"/>
          </ac:spMkLst>
        </pc:spChg>
        <pc:spChg chg="add">
          <ac:chgData name="Dimitri Josifoski" userId="4e0308f1-b9d7-4b43-b9d8-78e05d1a5bb6" providerId="ADAL" clId="{72FCE3D6-4065-44BC-8C25-CCAE71F67C8B}" dt="2026-02-04T03:53:32.963" v="1942" actId="26606"/>
          <ac:spMkLst>
            <pc:docMk/>
            <pc:sldMk cId="2611694750" sldId="263"/>
            <ac:spMk id="11" creationId="{F68B3F68-107C-434F-AA38-110D5EA91B85}"/>
          </ac:spMkLst>
        </pc:spChg>
        <pc:spChg chg="add">
          <ac:chgData name="Dimitri Josifoski" userId="4e0308f1-b9d7-4b43-b9d8-78e05d1a5bb6" providerId="ADAL" clId="{72FCE3D6-4065-44BC-8C25-CCAE71F67C8B}" dt="2026-02-04T03:53:32.963" v="1942" actId="26606"/>
          <ac:spMkLst>
            <pc:docMk/>
            <pc:sldMk cId="2611694750" sldId="263"/>
            <ac:spMk id="13" creationId="{AAD0DBB9-1A4B-4391-81D4-CB19F9AB918A}"/>
          </ac:spMkLst>
        </pc:spChg>
        <pc:spChg chg="add">
          <ac:chgData name="Dimitri Josifoski" userId="4e0308f1-b9d7-4b43-b9d8-78e05d1a5bb6" providerId="ADAL" clId="{72FCE3D6-4065-44BC-8C25-CCAE71F67C8B}" dt="2026-02-04T03:53:32.963" v="1942" actId="26606"/>
          <ac:spMkLst>
            <pc:docMk/>
            <pc:sldMk cId="2611694750" sldId="263"/>
            <ac:spMk id="15" creationId="{063BBA22-50EA-4C4D-BE05-F1CE4E63AA56}"/>
          </ac:spMkLst>
        </pc:spChg>
        <pc:graphicFrameChg chg="add">
          <ac:chgData name="Dimitri Josifoski" userId="4e0308f1-b9d7-4b43-b9d8-78e05d1a5bb6" providerId="ADAL" clId="{72FCE3D6-4065-44BC-8C25-CCAE71F67C8B}" dt="2026-02-04T03:53:32.963" v="1942" actId="26606"/>
          <ac:graphicFrameMkLst>
            <pc:docMk/>
            <pc:sldMk cId="2611694750" sldId="263"/>
            <ac:graphicFrameMk id="5" creationId="{93F8C459-EB12-5B36-FD12-46D5C181A0E4}"/>
          </ac:graphicFrameMkLst>
        </pc:graphicFrameChg>
      </pc:sldChg>
      <pc:sldChg chg="addSp delSp modSp new mod setBg">
        <pc:chgData name="Dimitri Josifoski" userId="4e0308f1-b9d7-4b43-b9d8-78e05d1a5bb6" providerId="ADAL" clId="{72FCE3D6-4065-44BC-8C25-CCAE71F67C8B}" dt="2026-02-04T03:53:43.936" v="1943" actId="26606"/>
        <pc:sldMkLst>
          <pc:docMk/>
          <pc:sldMk cId="2221055723" sldId="264"/>
        </pc:sldMkLst>
        <pc:spChg chg="mod">
          <ac:chgData name="Dimitri Josifoski" userId="4e0308f1-b9d7-4b43-b9d8-78e05d1a5bb6" providerId="ADAL" clId="{72FCE3D6-4065-44BC-8C25-CCAE71F67C8B}" dt="2026-02-04T03:53:43.936" v="1943" actId="26606"/>
          <ac:spMkLst>
            <pc:docMk/>
            <pc:sldMk cId="2221055723" sldId="264"/>
            <ac:spMk id="2" creationId="{744FF4BE-9500-C4DC-905B-F60D88D12D7B}"/>
          </ac:spMkLst>
        </pc:spChg>
        <pc:spChg chg="del mod">
          <ac:chgData name="Dimitri Josifoski" userId="4e0308f1-b9d7-4b43-b9d8-78e05d1a5bb6" providerId="ADAL" clId="{72FCE3D6-4065-44BC-8C25-CCAE71F67C8B}" dt="2026-02-04T03:53:43.936" v="1943" actId="26606"/>
          <ac:spMkLst>
            <pc:docMk/>
            <pc:sldMk cId="2221055723" sldId="264"/>
            <ac:spMk id="3" creationId="{0CA27BF7-D0D0-EF6E-49DC-D9BE64F36407}"/>
          </ac:spMkLst>
        </pc:spChg>
        <pc:spChg chg="add">
          <ac:chgData name="Dimitri Josifoski" userId="4e0308f1-b9d7-4b43-b9d8-78e05d1a5bb6" providerId="ADAL" clId="{72FCE3D6-4065-44BC-8C25-CCAE71F67C8B}" dt="2026-02-04T03:31:08.995" v="1758"/>
          <ac:spMkLst>
            <pc:docMk/>
            <pc:sldMk cId="2221055723" sldId="264"/>
            <ac:spMk id="4" creationId="{917983D0-1094-ED18-FCF0-AF147641227B}"/>
          </ac:spMkLst>
        </pc:spChg>
        <pc:spChg chg="add">
          <ac:chgData name="Dimitri Josifoski" userId="4e0308f1-b9d7-4b43-b9d8-78e05d1a5bb6" providerId="ADAL" clId="{72FCE3D6-4065-44BC-8C25-CCAE71F67C8B}" dt="2026-02-04T03:31:21.731" v="1761"/>
          <ac:spMkLst>
            <pc:docMk/>
            <pc:sldMk cId="2221055723" sldId="264"/>
            <ac:spMk id="5" creationId="{DEC5F4ED-5FA0-A591-7796-459EB2690B46}"/>
          </ac:spMkLst>
        </pc:spChg>
        <pc:spChg chg="add">
          <ac:chgData name="Dimitri Josifoski" userId="4e0308f1-b9d7-4b43-b9d8-78e05d1a5bb6" providerId="ADAL" clId="{72FCE3D6-4065-44BC-8C25-CCAE71F67C8B}" dt="2026-02-04T03:32:06.532" v="1762"/>
          <ac:spMkLst>
            <pc:docMk/>
            <pc:sldMk cId="2221055723" sldId="264"/>
            <ac:spMk id="6" creationId="{548B13C3-EBF9-32AF-F912-A74D2BD30EA4}"/>
          </ac:spMkLst>
        </pc:spChg>
        <pc:spChg chg="add">
          <ac:chgData name="Dimitri Josifoski" userId="4e0308f1-b9d7-4b43-b9d8-78e05d1a5bb6" providerId="ADAL" clId="{72FCE3D6-4065-44BC-8C25-CCAE71F67C8B}" dt="2026-02-04T03:53:43.936" v="1943" actId="26606"/>
          <ac:spMkLst>
            <pc:docMk/>
            <pc:sldMk cId="2221055723" sldId="264"/>
            <ac:spMk id="9" creationId="{BACC6370-2D7E-4714-9D71-7542949D7D5D}"/>
          </ac:spMkLst>
        </pc:spChg>
        <pc:spChg chg="add">
          <ac:chgData name="Dimitri Josifoski" userId="4e0308f1-b9d7-4b43-b9d8-78e05d1a5bb6" providerId="ADAL" clId="{72FCE3D6-4065-44BC-8C25-CCAE71F67C8B}" dt="2026-02-04T03:53:43.936" v="1943" actId="26606"/>
          <ac:spMkLst>
            <pc:docMk/>
            <pc:sldMk cId="2221055723" sldId="264"/>
            <ac:spMk id="11" creationId="{F68B3F68-107C-434F-AA38-110D5EA91B85}"/>
          </ac:spMkLst>
        </pc:spChg>
        <pc:spChg chg="add">
          <ac:chgData name="Dimitri Josifoski" userId="4e0308f1-b9d7-4b43-b9d8-78e05d1a5bb6" providerId="ADAL" clId="{72FCE3D6-4065-44BC-8C25-CCAE71F67C8B}" dt="2026-02-04T03:53:43.936" v="1943" actId="26606"/>
          <ac:spMkLst>
            <pc:docMk/>
            <pc:sldMk cId="2221055723" sldId="264"/>
            <ac:spMk id="13" creationId="{AAD0DBB9-1A4B-4391-81D4-CB19F9AB918A}"/>
          </ac:spMkLst>
        </pc:spChg>
        <pc:spChg chg="add">
          <ac:chgData name="Dimitri Josifoski" userId="4e0308f1-b9d7-4b43-b9d8-78e05d1a5bb6" providerId="ADAL" clId="{72FCE3D6-4065-44BC-8C25-CCAE71F67C8B}" dt="2026-02-04T03:53:43.936" v="1943" actId="26606"/>
          <ac:spMkLst>
            <pc:docMk/>
            <pc:sldMk cId="2221055723" sldId="264"/>
            <ac:spMk id="15" creationId="{063BBA22-50EA-4C4D-BE05-F1CE4E63AA56}"/>
          </ac:spMkLst>
        </pc:spChg>
        <pc:graphicFrameChg chg="add">
          <ac:chgData name="Dimitri Josifoski" userId="4e0308f1-b9d7-4b43-b9d8-78e05d1a5bb6" providerId="ADAL" clId="{72FCE3D6-4065-44BC-8C25-CCAE71F67C8B}" dt="2026-02-04T03:53:43.936" v="1943" actId="26606"/>
          <ac:graphicFrameMkLst>
            <pc:docMk/>
            <pc:sldMk cId="2221055723" sldId="264"/>
            <ac:graphicFrameMk id="7" creationId="{FFFE4EBA-81EE-CFCE-4563-38133004AC83}"/>
          </ac:graphicFrameMkLst>
        </pc:graphicFrameChg>
      </pc:sldChg>
      <pc:sldChg chg="addSp delSp modSp new mod setBg">
        <pc:chgData name="Dimitri Josifoski" userId="4e0308f1-b9d7-4b43-b9d8-78e05d1a5bb6" providerId="ADAL" clId="{72FCE3D6-4065-44BC-8C25-CCAE71F67C8B}" dt="2026-02-04T04:16:06.723" v="2126" actId="20577"/>
        <pc:sldMkLst>
          <pc:docMk/>
          <pc:sldMk cId="3995239245" sldId="265"/>
        </pc:sldMkLst>
        <pc:spChg chg="mod">
          <ac:chgData name="Dimitri Josifoski" userId="4e0308f1-b9d7-4b43-b9d8-78e05d1a5bb6" providerId="ADAL" clId="{72FCE3D6-4065-44BC-8C25-CCAE71F67C8B}" dt="2026-02-04T03:59:00.161" v="1963" actId="26606"/>
          <ac:spMkLst>
            <pc:docMk/>
            <pc:sldMk cId="3995239245" sldId="265"/>
            <ac:spMk id="2" creationId="{D15A4469-20E4-B005-F5DA-B3C42741F54A}"/>
          </ac:spMkLst>
        </pc:spChg>
        <pc:spChg chg="add del mod">
          <ac:chgData name="Dimitri Josifoski" userId="4e0308f1-b9d7-4b43-b9d8-78e05d1a5bb6" providerId="ADAL" clId="{72FCE3D6-4065-44BC-8C25-CCAE71F67C8B}" dt="2026-02-04T04:16:06.723" v="2126" actId="20577"/>
          <ac:spMkLst>
            <pc:docMk/>
            <pc:sldMk cId="3995239245" sldId="265"/>
            <ac:spMk id="3" creationId="{DCE07B4D-54ED-DAFC-DA2A-539E778EFAA5}"/>
          </ac:spMkLst>
        </pc:spChg>
        <pc:spChg chg="add del">
          <ac:chgData name="Dimitri Josifoski" userId="4e0308f1-b9d7-4b43-b9d8-78e05d1a5bb6" providerId="ADAL" clId="{72FCE3D6-4065-44BC-8C25-CCAE71F67C8B}" dt="2026-02-04T03:58:33.941" v="1959" actId="26606"/>
          <ac:spMkLst>
            <pc:docMk/>
            <pc:sldMk cId="3995239245" sldId="265"/>
            <ac:spMk id="8" creationId="{DEE2AD96-B495-4E06-9291-B71706F728CB}"/>
          </ac:spMkLst>
        </pc:spChg>
        <pc:spChg chg="add del">
          <ac:chgData name="Dimitri Josifoski" userId="4e0308f1-b9d7-4b43-b9d8-78e05d1a5bb6" providerId="ADAL" clId="{72FCE3D6-4065-44BC-8C25-CCAE71F67C8B}" dt="2026-02-04T03:58:30.965" v="1957" actId="26606"/>
          <ac:spMkLst>
            <pc:docMk/>
            <pc:sldMk cId="3995239245" sldId="265"/>
            <ac:spMk id="9" creationId="{BACC6370-2D7E-4714-9D71-7542949D7D5D}"/>
          </ac:spMkLst>
        </pc:spChg>
        <pc:spChg chg="add del">
          <ac:chgData name="Dimitri Josifoski" userId="4e0308f1-b9d7-4b43-b9d8-78e05d1a5bb6" providerId="ADAL" clId="{72FCE3D6-4065-44BC-8C25-CCAE71F67C8B}" dt="2026-02-04T03:58:25.418" v="1955" actId="26606"/>
          <ac:spMkLst>
            <pc:docMk/>
            <pc:sldMk cId="3995239245" sldId="265"/>
            <ac:spMk id="10" creationId="{B50AB553-2A96-4A92-96F2-93548E096954}"/>
          </ac:spMkLst>
        </pc:spChg>
        <pc:spChg chg="add del">
          <ac:chgData name="Dimitri Josifoski" userId="4e0308f1-b9d7-4b43-b9d8-78e05d1a5bb6" providerId="ADAL" clId="{72FCE3D6-4065-44BC-8C25-CCAE71F67C8B}" dt="2026-02-04T03:58:30.965" v="1957" actId="26606"/>
          <ac:spMkLst>
            <pc:docMk/>
            <pc:sldMk cId="3995239245" sldId="265"/>
            <ac:spMk id="11" creationId="{256B2C21-A230-48C0-8DF1-C46611373C44}"/>
          </ac:spMkLst>
        </pc:spChg>
        <pc:spChg chg="add del">
          <ac:chgData name="Dimitri Josifoski" userId="4e0308f1-b9d7-4b43-b9d8-78e05d1a5bb6" providerId="ADAL" clId="{72FCE3D6-4065-44BC-8C25-CCAE71F67C8B}" dt="2026-02-04T03:58:30.965" v="1957" actId="26606"/>
          <ac:spMkLst>
            <pc:docMk/>
            <pc:sldMk cId="3995239245" sldId="265"/>
            <ac:spMk id="13" creationId="{3847E18C-932D-4C95-AABA-FEC7C9499AD7}"/>
          </ac:spMkLst>
        </pc:spChg>
        <pc:spChg chg="add del">
          <ac:chgData name="Dimitri Josifoski" userId="4e0308f1-b9d7-4b43-b9d8-78e05d1a5bb6" providerId="ADAL" clId="{72FCE3D6-4065-44BC-8C25-CCAE71F67C8B}" dt="2026-02-04T03:58:33.941" v="1959" actId="26606"/>
          <ac:spMkLst>
            <pc:docMk/>
            <pc:sldMk cId="3995239245" sldId="265"/>
            <ac:spMk id="14" creationId="{21C9FE86-FCC3-4A31-AA1C-C882262B7FE7}"/>
          </ac:spMkLst>
        </pc:spChg>
        <pc:spChg chg="add del">
          <ac:chgData name="Dimitri Josifoski" userId="4e0308f1-b9d7-4b43-b9d8-78e05d1a5bb6" providerId="ADAL" clId="{72FCE3D6-4065-44BC-8C25-CCAE71F67C8B}" dt="2026-02-04T03:58:30.965" v="1957" actId="26606"/>
          <ac:spMkLst>
            <pc:docMk/>
            <pc:sldMk cId="3995239245" sldId="265"/>
            <ac:spMk id="15" creationId="{3150CB11-0C61-439E-910F-5787759E72A0}"/>
          </ac:spMkLst>
        </pc:spChg>
        <pc:spChg chg="add del">
          <ac:chgData name="Dimitri Josifoski" userId="4e0308f1-b9d7-4b43-b9d8-78e05d1a5bb6" providerId="ADAL" clId="{72FCE3D6-4065-44BC-8C25-CCAE71F67C8B}" dt="2026-02-04T03:58:33.941" v="1959" actId="26606"/>
          <ac:spMkLst>
            <pc:docMk/>
            <pc:sldMk cId="3995239245" sldId="265"/>
            <ac:spMk id="16" creationId="{7D96243B-ECED-4B71-8E06-AE9A285EAD20}"/>
          </ac:spMkLst>
        </pc:spChg>
        <pc:spChg chg="add del">
          <ac:chgData name="Dimitri Josifoski" userId="4e0308f1-b9d7-4b43-b9d8-78e05d1a5bb6" providerId="ADAL" clId="{72FCE3D6-4065-44BC-8C25-CCAE71F67C8B}" dt="2026-02-04T03:58:30.965" v="1957" actId="26606"/>
          <ac:spMkLst>
            <pc:docMk/>
            <pc:sldMk cId="3995239245" sldId="265"/>
            <ac:spMk id="17" creationId="{43F8A58B-5155-44CE-A5FF-7647B47D0A7A}"/>
          </ac:spMkLst>
        </pc:spChg>
        <pc:spChg chg="add del">
          <ac:chgData name="Dimitri Josifoski" userId="4e0308f1-b9d7-4b43-b9d8-78e05d1a5bb6" providerId="ADAL" clId="{72FCE3D6-4065-44BC-8C25-CCAE71F67C8B}" dt="2026-02-04T03:58:33.941" v="1959" actId="26606"/>
          <ac:spMkLst>
            <pc:docMk/>
            <pc:sldMk cId="3995239245" sldId="265"/>
            <ac:spMk id="18" creationId="{A09989E4-EFDC-4A90-A633-E0525FB4139E}"/>
          </ac:spMkLst>
        </pc:spChg>
        <pc:spChg chg="add del">
          <ac:chgData name="Dimitri Josifoski" userId="4e0308f1-b9d7-4b43-b9d8-78e05d1a5bb6" providerId="ADAL" clId="{72FCE3D6-4065-44BC-8C25-CCAE71F67C8B}" dt="2026-02-04T03:58:30.965" v="1957" actId="26606"/>
          <ac:spMkLst>
            <pc:docMk/>
            <pc:sldMk cId="3995239245" sldId="265"/>
            <ac:spMk id="19" creationId="{443F2ACA-E6D6-4028-82DD-F03C262D5DE6}"/>
          </ac:spMkLst>
        </pc:spChg>
        <pc:spChg chg="add del">
          <ac:chgData name="Dimitri Josifoski" userId="4e0308f1-b9d7-4b43-b9d8-78e05d1a5bb6" providerId="ADAL" clId="{72FCE3D6-4065-44BC-8C25-CCAE71F67C8B}" dt="2026-02-04T03:58:33.941" v="1959" actId="26606"/>
          <ac:spMkLst>
            <pc:docMk/>
            <pc:sldMk cId="3995239245" sldId="265"/>
            <ac:spMk id="21" creationId="{53CF6D67-C5A8-4ADD-9E8E-1E38CA1D3166}"/>
          </ac:spMkLst>
        </pc:spChg>
        <pc:spChg chg="add del">
          <ac:chgData name="Dimitri Josifoski" userId="4e0308f1-b9d7-4b43-b9d8-78e05d1a5bb6" providerId="ADAL" clId="{72FCE3D6-4065-44BC-8C25-CCAE71F67C8B}" dt="2026-02-04T03:58:33.941" v="1959" actId="26606"/>
          <ac:spMkLst>
            <pc:docMk/>
            <pc:sldMk cId="3995239245" sldId="265"/>
            <ac:spMk id="22" creationId="{86909FA0-B515-4681-B7A8-FA281D133B94}"/>
          </ac:spMkLst>
        </pc:spChg>
        <pc:spChg chg="add del">
          <ac:chgData name="Dimitri Josifoski" userId="4e0308f1-b9d7-4b43-b9d8-78e05d1a5bb6" providerId="ADAL" clId="{72FCE3D6-4065-44BC-8C25-CCAE71F67C8B}" dt="2026-02-04T03:58:33.941" v="1959" actId="26606"/>
          <ac:spMkLst>
            <pc:docMk/>
            <pc:sldMk cId="3995239245" sldId="265"/>
            <ac:spMk id="23" creationId="{DCE07B4D-54ED-DAFC-DA2A-539E778EFAA5}"/>
          </ac:spMkLst>
        </pc:spChg>
        <pc:spChg chg="add del">
          <ac:chgData name="Dimitri Josifoski" userId="4e0308f1-b9d7-4b43-b9d8-78e05d1a5bb6" providerId="ADAL" clId="{72FCE3D6-4065-44BC-8C25-CCAE71F67C8B}" dt="2026-02-04T03:58:37.459" v="1961" actId="26606"/>
          <ac:spMkLst>
            <pc:docMk/>
            <pc:sldMk cId="3995239245" sldId="265"/>
            <ac:spMk id="25" creationId="{BACC6370-2D7E-4714-9D71-7542949D7D5D}"/>
          </ac:spMkLst>
        </pc:spChg>
        <pc:spChg chg="add del">
          <ac:chgData name="Dimitri Josifoski" userId="4e0308f1-b9d7-4b43-b9d8-78e05d1a5bb6" providerId="ADAL" clId="{72FCE3D6-4065-44BC-8C25-CCAE71F67C8B}" dt="2026-02-04T03:58:37.459" v="1961" actId="26606"/>
          <ac:spMkLst>
            <pc:docMk/>
            <pc:sldMk cId="3995239245" sldId="265"/>
            <ac:spMk id="26" creationId="{F68B3F68-107C-434F-AA38-110D5EA91B85}"/>
          </ac:spMkLst>
        </pc:spChg>
        <pc:spChg chg="add del">
          <ac:chgData name="Dimitri Josifoski" userId="4e0308f1-b9d7-4b43-b9d8-78e05d1a5bb6" providerId="ADAL" clId="{72FCE3D6-4065-44BC-8C25-CCAE71F67C8B}" dt="2026-02-04T03:58:37.459" v="1961" actId="26606"/>
          <ac:spMkLst>
            <pc:docMk/>
            <pc:sldMk cId="3995239245" sldId="265"/>
            <ac:spMk id="27" creationId="{AAD0DBB9-1A4B-4391-81D4-CB19F9AB918A}"/>
          </ac:spMkLst>
        </pc:spChg>
        <pc:spChg chg="add del">
          <ac:chgData name="Dimitri Josifoski" userId="4e0308f1-b9d7-4b43-b9d8-78e05d1a5bb6" providerId="ADAL" clId="{72FCE3D6-4065-44BC-8C25-CCAE71F67C8B}" dt="2026-02-04T03:58:37.459" v="1961" actId="26606"/>
          <ac:spMkLst>
            <pc:docMk/>
            <pc:sldMk cId="3995239245" sldId="265"/>
            <ac:spMk id="28" creationId="{063BBA22-50EA-4C4D-BE05-F1CE4E63AA56}"/>
          </ac:spMkLst>
        </pc:spChg>
        <pc:spChg chg="add del">
          <ac:chgData name="Dimitri Josifoski" userId="4e0308f1-b9d7-4b43-b9d8-78e05d1a5bb6" providerId="ADAL" clId="{72FCE3D6-4065-44BC-8C25-CCAE71F67C8B}" dt="2026-02-04T03:59:00.161" v="1963" actId="26606"/>
          <ac:spMkLst>
            <pc:docMk/>
            <pc:sldMk cId="3995239245" sldId="265"/>
            <ac:spMk id="31" creationId="{BACC6370-2D7E-4714-9D71-7542949D7D5D}"/>
          </ac:spMkLst>
        </pc:spChg>
        <pc:spChg chg="add del">
          <ac:chgData name="Dimitri Josifoski" userId="4e0308f1-b9d7-4b43-b9d8-78e05d1a5bb6" providerId="ADAL" clId="{72FCE3D6-4065-44BC-8C25-CCAE71F67C8B}" dt="2026-02-04T03:59:00.161" v="1963" actId="26606"/>
          <ac:spMkLst>
            <pc:docMk/>
            <pc:sldMk cId="3995239245" sldId="265"/>
            <ac:spMk id="32" creationId="{256B2C21-A230-48C0-8DF1-C46611373C44}"/>
          </ac:spMkLst>
        </pc:spChg>
        <pc:spChg chg="add del">
          <ac:chgData name="Dimitri Josifoski" userId="4e0308f1-b9d7-4b43-b9d8-78e05d1a5bb6" providerId="ADAL" clId="{72FCE3D6-4065-44BC-8C25-CCAE71F67C8B}" dt="2026-02-04T03:59:00.161" v="1963" actId="26606"/>
          <ac:spMkLst>
            <pc:docMk/>
            <pc:sldMk cId="3995239245" sldId="265"/>
            <ac:spMk id="33" creationId="{3847E18C-932D-4C95-AABA-FEC7C9499AD7}"/>
          </ac:spMkLst>
        </pc:spChg>
        <pc:spChg chg="add del">
          <ac:chgData name="Dimitri Josifoski" userId="4e0308f1-b9d7-4b43-b9d8-78e05d1a5bb6" providerId="ADAL" clId="{72FCE3D6-4065-44BC-8C25-CCAE71F67C8B}" dt="2026-02-04T03:59:00.161" v="1963" actId="26606"/>
          <ac:spMkLst>
            <pc:docMk/>
            <pc:sldMk cId="3995239245" sldId="265"/>
            <ac:spMk id="34" creationId="{3150CB11-0C61-439E-910F-5787759E72A0}"/>
          </ac:spMkLst>
        </pc:spChg>
        <pc:spChg chg="add del">
          <ac:chgData name="Dimitri Josifoski" userId="4e0308f1-b9d7-4b43-b9d8-78e05d1a5bb6" providerId="ADAL" clId="{72FCE3D6-4065-44BC-8C25-CCAE71F67C8B}" dt="2026-02-04T03:59:00.161" v="1963" actId="26606"/>
          <ac:spMkLst>
            <pc:docMk/>
            <pc:sldMk cId="3995239245" sldId="265"/>
            <ac:spMk id="35" creationId="{43F8A58B-5155-44CE-A5FF-7647B47D0A7A}"/>
          </ac:spMkLst>
        </pc:spChg>
        <pc:spChg chg="add del">
          <ac:chgData name="Dimitri Josifoski" userId="4e0308f1-b9d7-4b43-b9d8-78e05d1a5bb6" providerId="ADAL" clId="{72FCE3D6-4065-44BC-8C25-CCAE71F67C8B}" dt="2026-02-04T03:59:00.161" v="1963" actId="26606"/>
          <ac:spMkLst>
            <pc:docMk/>
            <pc:sldMk cId="3995239245" sldId="265"/>
            <ac:spMk id="36" creationId="{443F2ACA-E6D6-4028-82DD-F03C262D5DE6}"/>
          </ac:spMkLst>
        </pc:spChg>
        <pc:graphicFrameChg chg="add mod">
          <ac:chgData name="Dimitri Josifoski" userId="4e0308f1-b9d7-4b43-b9d8-78e05d1a5bb6" providerId="ADAL" clId="{72FCE3D6-4065-44BC-8C25-CCAE71F67C8B}" dt="2026-02-04T04:14:57.234" v="2103"/>
          <ac:graphicFrameMkLst>
            <pc:docMk/>
            <pc:sldMk cId="3995239245" sldId="265"/>
            <ac:graphicFrameMk id="4" creationId="{BD5F49EC-C517-E444-5B5F-4734079F24F0}"/>
          </ac:graphicFrameMkLst>
        </pc:graphicFrameChg>
        <pc:graphicFrameChg chg="add del">
          <ac:chgData name="Dimitri Josifoski" userId="4e0308f1-b9d7-4b43-b9d8-78e05d1a5bb6" providerId="ADAL" clId="{72FCE3D6-4065-44BC-8C25-CCAE71F67C8B}" dt="2026-02-04T03:58:25.418" v="1955" actId="26606"/>
          <ac:graphicFrameMkLst>
            <pc:docMk/>
            <pc:sldMk cId="3995239245" sldId="265"/>
            <ac:graphicFrameMk id="5" creationId="{5DB9314A-4E24-374B-16ED-D2D5B2DE7572}"/>
          </ac:graphicFrameMkLst>
        </pc:graphicFrameChg>
        <pc:graphicFrameChg chg="add mod">
          <ac:chgData name="Dimitri Josifoski" userId="4e0308f1-b9d7-4b43-b9d8-78e05d1a5bb6" providerId="ADAL" clId="{72FCE3D6-4065-44BC-8C25-CCAE71F67C8B}" dt="2026-02-04T04:15:10.799" v="2104"/>
          <ac:graphicFrameMkLst>
            <pc:docMk/>
            <pc:sldMk cId="3995239245" sldId="265"/>
            <ac:graphicFrameMk id="7" creationId="{AA55502E-ECFD-BFCD-FD85-F5CF5B5603E5}"/>
          </ac:graphicFrameMkLst>
        </pc:graphicFrameChg>
        <pc:graphicFrameChg chg="add del">
          <ac:chgData name="Dimitri Josifoski" userId="4e0308f1-b9d7-4b43-b9d8-78e05d1a5bb6" providerId="ADAL" clId="{72FCE3D6-4065-44BC-8C25-CCAE71F67C8B}" dt="2026-02-04T03:58:30.965" v="1957" actId="26606"/>
          <ac:graphicFrameMkLst>
            <pc:docMk/>
            <pc:sldMk cId="3995239245" sldId="265"/>
            <ac:graphicFrameMk id="12" creationId="{D59AE54D-E2DB-69D3-8E91-857DB9BD0D65}"/>
          </ac:graphicFrameMkLst>
        </pc:graphicFrameChg>
        <pc:graphicFrameChg chg="add del">
          <ac:chgData name="Dimitri Josifoski" userId="4e0308f1-b9d7-4b43-b9d8-78e05d1a5bb6" providerId="ADAL" clId="{72FCE3D6-4065-44BC-8C25-CCAE71F67C8B}" dt="2026-02-04T03:58:37.459" v="1961" actId="26606"/>
          <ac:graphicFrameMkLst>
            <pc:docMk/>
            <pc:sldMk cId="3995239245" sldId="265"/>
            <ac:graphicFrameMk id="29" creationId="{3E4438B9-6094-6227-8FCD-F042A607D4A3}"/>
          </ac:graphicFrameMkLst>
        </pc:graphicFrameChg>
        <pc:graphicFrameChg chg="add del">
          <ac:chgData name="Dimitri Josifoski" userId="4e0308f1-b9d7-4b43-b9d8-78e05d1a5bb6" providerId="ADAL" clId="{72FCE3D6-4065-44BC-8C25-CCAE71F67C8B}" dt="2026-02-04T03:59:00.161" v="1963" actId="26606"/>
          <ac:graphicFrameMkLst>
            <pc:docMk/>
            <pc:sldMk cId="3995239245" sldId="265"/>
            <ac:graphicFrameMk id="37" creationId="{22A9D119-B8D9-33D3-C81B-C172F41C04F8}"/>
          </ac:graphicFrameMkLst>
        </pc:graphicFrameChg>
        <pc:picChg chg="add del">
          <ac:chgData name="Dimitri Josifoski" userId="4e0308f1-b9d7-4b43-b9d8-78e05d1a5bb6" providerId="ADAL" clId="{72FCE3D6-4065-44BC-8C25-CCAE71F67C8B}" dt="2026-02-04T03:58:25.418" v="1955" actId="26606"/>
          <ac:picMkLst>
            <pc:docMk/>
            <pc:sldMk cId="3995239245" sldId="265"/>
            <ac:picMk id="6" creationId="{E4590B9A-06D0-BCE9-18A5-32307FE76482}"/>
          </ac:picMkLst>
        </pc:picChg>
      </pc:sldChg>
      <pc:sldChg chg="addSp modSp mod setBg">
        <pc:chgData name="Dimitri Josifoski" userId="4e0308f1-b9d7-4b43-b9d8-78e05d1a5bb6" providerId="ADAL" clId="{72FCE3D6-4065-44BC-8C25-CCAE71F67C8B}" dt="2026-02-04T03:56:59.773" v="1952" actId="26606"/>
        <pc:sldMkLst>
          <pc:docMk/>
          <pc:sldMk cId="221827216" sldId="266"/>
        </pc:sldMkLst>
        <pc:spChg chg="mod">
          <ac:chgData name="Dimitri Josifoski" userId="4e0308f1-b9d7-4b43-b9d8-78e05d1a5bb6" providerId="ADAL" clId="{72FCE3D6-4065-44BC-8C25-CCAE71F67C8B}" dt="2026-02-04T03:56:59.773" v="1952" actId="26606"/>
          <ac:spMkLst>
            <pc:docMk/>
            <pc:sldMk cId="221827216" sldId="266"/>
            <ac:spMk id="2" creationId="{9DC656B0-021B-3048-5F2B-BE69E8AFECE7}"/>
          </ac:spMkLst>
        </pc:spChg>
        <pc:spChg chg="mod">
          <ac:chgData name="Dimitri Josifoski" userId="4e0308f1-b9d7-4b43-b9d8-78e05d1a5bb6" providerId="ADAL" clId="{72FCE3D6-4065-44BC-8C25-CCAE71F67C8B}" dt="2026-02-04T03:56:59.773" v="1952" actId="26606"/>
          <ac:spMkLst>
            <pc:docMk/>
            <pc:sldMk cId="221827216" sldId="266"/>
            <ac:spMk id="3" creationId="{C1785F75-CDCF-CC19-6FD3-65F8B8C5A719}"/>
          </ac:spMkLst>
        </pc:spChg>
        <pc:spChg chg="add">
          <ac:chgData name="Dimitri Josifoski" userId="4e0308f1-b9d7-4b43-b9d8-78e05d1a5bb6" providerId="ADAL" clId="{72FCE3D6-4065-44BC-8C25-CCAE71F67C8B}" dt="2026-02-04T03:56:59.773" v="1952" actId="26606"/>
          <ac:spMkLst>
            <pc:docMk/>
            <pc:sldMk cId="221827216" sldId="266"/>
            <ac:spMk id="8" creationId="{DEE2AD96-B495-4E06-9291-B71706F728CB}"/>
          </ac:spMkLst>
        </pc:spChg>
        <pc:spChg chg="add">
          <ac:chgData name="Dimitri Josifoski" userId="4e0308f1-b9d7-4b43-b9d8-78e05d1a5bb6" providerId="ADAL" clId="{72FCE3D6-4065-44BC-8C25-CCAE71F67C8B}" dt="2026-02-04T03:56:59.773" v="1952" actId="26606"/>
          <ac:spMkLst>
            <pc:docMk/>
            <pc:sldMk cId="221827216" sldId="266"/>
            <ac:spMk id="10" creationId="{53CF6D67-C5A8-4ADD-9E8E-1E38CA1D3166}"/>
          </ac:spMkLst>
        </pc:spChg>
        <pc:spChg chg="add">
          <ac:chgData name="Dimitri Josifoski" userId="4e0308f1-b9d7-4b43-b9d8-78e05d1a5bb6" providerId="ADAL" clId="{72FCE3D6-4065-44BC-8C25-CCAE71F67C8B}" dt="2026-02-04T03:56:59.773" v="1952" actId="26606"/>
          <ac:spMkLst>
            <pc:docMk/>
            <pc:sldMk cId="221827216" sldId="266"/>
            <ac:spMk id="12" creationId="{86909FA0-B515-4681-B7A8-FA281D133B94}"/>
          </ac:spMkLst>
        </pc:spChg>
        <pc:spChg chg="add">
          <ac:chgData name="Dimitri Josifoski" userId="4e0308f1-b9d7-4b43-b9d8-78e05d1a5bb6" providerId="ADAL" clId="{72FCE3D6-4065-44BC-8C25-CCAE71F67C8B}" dt="2026-02-04T03:56:59.773" v="1952" actId="26606"/>
          <ac:spMkLst>
            <pc:docMk/>
            <pc:sldMk cId="221827216" sldId="266"/>
            <ac:spMk id="14" creationId="{21C9FE86-FCC3-4A31-AA1C-C882262B7FE7}"/>
          </ac:spMkLst>
        </pc:spChg>
        <pc:spChg chg="add">
          <ac:chgData name="Dimitri Josifoski" userId="4e0308f1-b9d7-4b43-b9d8-78e05d1a5bb6" providerId="ADAL" clId="{72FCE3D6-4065-44BC-8C25-CCAE71F67C8B}" dt="2026-02-04T03:56:59.773" v="1952" actId="26606"/>
          <ac:spMkLst>
            <pc:docMk/>
            <pc:sldMk cId="221827216" sldId="266"/>
            <ac:spMk id="16" creationId="{7D96243B-ECED-4B71-8E06-AE9A285EAD20}"/>
          </ac:spMkLst>
        </pc:spChg>
        <pc:spChg chg="add">
          <ac:chgData name="Dimitri Josifoski" userId="4e0308f1-b9d7-4b43-b9d8-78e05d1a5bb6" providerId="ADAL" clId="{72FCE3D6-4065-44BC-8C25-CCAE71F67C8B}" dt="2026-02-04T03:56:59.773" v="1952" actId="26606"/>
          <ac:spMkLst>
            <pc:docMk/>
            <pc:sldMk cId="221827216" sldId="266"/>
            <ac:spMk id="18" creationId="{A09989E4-EFDC-4A90-A633-E0525FB4139E}"/>
          </ac:spMkLst>
        </pc:spChg>
      </pc:sldChg>
    </pc:docChg>
  </pc:docChgLst>
  <pc:docChgLst>
    <pc:chgData name="Nicholas Campbell Steltzner" userId="S::nsteltzn@purdue.edu::52f7b66e-3edc-4806-be8a-1e23b9ce137d" providerId="AD" clId="Web-{AED331D0-74FC-D9C2-83C7-6F38716869EA}"/>
    <pc:docChg chg="addSld delSld modSld">
      <pc:chgData name="Nicholas Campbell Steltzner" userId="S::nsteltzn@purdue.edu::52f7b66e-3edc-4806-be8a-1e23b9ce137d" providerId="AD" clId="Web-{AED331D0-74FC-D9C2-83C7-6F38716869EA}" dt="2026-02-04T07:59:31.814" v="34" actId="20577"/>
      <pc:docMkLst>
        <pc:docMk/>
      </pc:docMkLst>
      <pc:sldChg chg="addSp delSp modSp del mod setBg">
        <pc:chgData name="Nicholas Campbell Steltzner" userId="S::nsteltzn@purdue.edu::52f7b66e-3edc-4806-be8a-1e23b9ce137d" providerId="AD" clId="Web-{AED331D0-74FC-D9C2-83C7-6F38716869EA}" dt="2026-02-04T07:54:27.057" v="16"/>
        <pc:sldMkLst>
          <pc:docMk/>
          <pc:sldMk cId="3995239245" sldId="265"/>
        </pc:sldMkLst>
        <pc:spChg chg="mod">
          <ac:chgData name="Nicholas Campbell Steltzner" userId="S::nsteltzn@purdue.edu::52f7b66e-3edc-4806-be8a-1e23b9ce137d" providerId="AD" clId="Web-{AED331D0-74FC-D9C2-83C7-6F38716869EA}" dt="2026-02-04T07:54:23.589" v="15" actId="20577"/>
          <ac:spMkLst>
            <pc:docMk/>
            <pc:sldMk cId="3995239245" sldId="265"/>
            <ac:spMk id="2" creationId="{D15A4469-20E4-B005-F5DA-B3C42741F54A}"/>
          </ac:spMkLst>
        </pc:spChg>
        <pc:spChg chg="mod">
          <ac:chgData name="Nicholas Campbell Steltzner" userId="S::nsteltzn@purdue.edu::52f7b66e-3edc-4806-be8a-1e23b9ce137d" providerId="AD" clId="Web-{AED331D0-74FC-D9C2-83C7-6F38716869EA}" dt="2026-02-04T07:54:14.635" v="8" actId="20577"/>
          <ac:spMkLst>
            <pc:docMk/>
            <pc:sldMk cId="3995239245" sldId="265"/>
            <ac:spMk id="3" creationId="{DCE07B4D-54ED-DAFC-DA2A-539E778EFAA5}"/>
          </ac:spMkLst>
        </pc:spChg>
        <pc:spChg chg="add del">
          <ac:chgData name="Nicholas Campbell Steltzner" userId="S::nsteltzn@purdue.edu::52f7b66e-3edc-4806-be8a-1e23b9ce137d" providerId="AD" clId="Web-{AED331D0-74FC-D9C2-83C7-6F38716869EA}" dt="2026-02-04T07:53:33.696" v="1"/>
          <ac:spMkLst>
            <pc:docMk/>
            <pc:sldMk cId="3995239245" sldId="265"/>
            <ac:spMk id="20" creationId="{DEE2AD96-B495-4E06-9291-B71706F728CB}"/>
          </ac:spMkLst>
        </pc:spChg>
        <pc:spChg chg="add del">
          <ac:chgData name="Nicholas Campbell Steltzner" userId="S::nsteltzn@purdue.edu::52f7b66e-3edc-4806-be8a-1e23b9ce137d" providerId="AD" clId="Web-{AED331D0-74FC-D9C2-83C7-6F38716869EA}" dt="2026-02-04T07:53:33.696" v="1"/>
          <ac:spMkLst>
            <pc:docMk/>
            <pc:sldMk cId="3995239245" sldId="265"/>
            <ac:spMk id="24" creationId="{53CF6D67-C5A8-4ADD-9E8E-1E38CA1D3166}"/>
          </ac:spMkLst>
        </pc:spChg>
        <pc:spChg chg="add del">
          <ac:chgData name="Nicholas Campbell Steltzner" userId="S::nsteltzn@purdue.edu::52f7b66e-3edc-4806-be8a-1e23b9ce137d" providerId="AD" clId="Web-{AED331D0-74FC-D9C2-83C7-6F38716869EA}" dt="2026-02-04T07:53:33.696" v="1"/>
          <ac:spMkLst>
            <pc:docMk/>
            <pc:sldMk cId="3995239245" sldId="265"/>
            <ac:spMk id="30" creationId="{86909FA0-B515-4681-B7A8-FA281D133B94}"/>
          </ac:spMkLst>
        </pc:spChg>
        <pc:spChg chg="add del">
          <ac:chgData name="Nicholas Campbell Steltzner" userId="S::nsteltzn@purdue.edu::52f7b66e-3edc-4806-be8a-1e23b9ce137d" providerId="AD" clId="Web-{AED331D0-74FC-D9C2-83C7-6F38716869EA}" dt="2026-02-04T07:53:33.696" v="1"/>
          <ac:spMkLst>
            <pc:docMk/>
            <pc:sldMk cId="3995239245" sldId="265"/>
            <ac:spMk id="38" creationId="{21C9FE86-FCC3-4A31-AA1C-C882262B7FE7}"/>
          </ac:spMkLst>
        </pc:spChg>
        <pc:spChg chg="add del">
          <ac:chgData name="Nicholas Campbell Steltzner" userId="S::nsteltzn@purdue.edu::52f7b66e-3edc-4806-be8a-1e23b9ce137d" providerId="AD" clId="Web-{AED331D0-74FC-D9C2-83C7-6F38716869EA}" dt="2026-02-04T07:53:33.696" v="1"/>
          <ac:spMkLst>
            <pc:docMk/>
            <pc:sldMk cId="3995239245" sldId="265"/>
            <ac:spMk id="39" creationId="{7D96243B-ECED-4B71-8E06-AE9A285EAD20}"/>
          </ac:spMkLst>
        </pc:spChg>
        <pc:spChg chg="add del">
          <ac:chgData name="Nicholas Campbell Steltzner" userId="S::nsteltzn@purdue.edu::52f7b66e-3edc-4806-be8a-1e23b9ce137d" providerId="AD" clId="Web-{AED331D0-74FC-D9C2-83C7-6F38716869EA}" dt="2026-02-04T07:53:33.696" v="1"/>
          <ac:spMkLst>
            <pc:docMk/>
            <pc:sldMk cId="3995239245" sldId="265"/>
            <ac:spMk id="40" creationId="{A09989E4-EFDC-4A90-A633-E0525FB4139E}"/>
          </ac:spMkLst>
        </pc:spChg>
        <pc:spChg chg="add del">
          <ac:chgData name="Nicholas Campbell Steltzner" userId="S::nsteltzn@purdue.edu::52f7b66e-3edc-4806-be8a-1e23b9ce137d" providerId="AD" clId="Web-{AED331D0-74FC-D9C2-83C7-6F38716869EA}" dt="2026-02-04T07:53:38.524" v="3"/>
          <ac:spMkLst>
            <pc:docMk/>
            <pc:sldMk cId="3995239245" sldId="265"/>
            <ac:spMk id="42" creationId="{70DFC902-7D23-471A-B557-B6B6917D7A0D}"/>
          </ac:spMkLst>
        </pc:spChg>
        <pc:spChg chg="add del">
          <ac:chgData name="Nicholas Campbell Steltzner" userId="S::nsteltzn@purdue.edu::52f7b66e-3edc-4806-be8a-1e23b9ce137d" providerId="AD" clId="Web-{AED331D0-74FC-D9C2-83C7-6F38716869EA}" dt="2026-02-04T07:53:38.524" v="3"/>
          <ac:spMkLst>
            <pc:docMk/>
            <pc:sldMk cId="3995239245" sldId="265"/>
            <ac:spMk id="43" creationId="{A55D5633-D557-4DCA-982C-FF36EB7A1C00}"/>
          </ac:spMkLst>
        </pc:spChg>
        <pc:spChg chg="add del">
          <ac:chgData name="Nicholas Campbell Steltzner" userId="S::nsteltzn@purdue.edu::52f7b66e-3edc-4806-be8a-1e23b9ce137d" providerId="AD" clId="Web-{AED331D0-74FC-D9C2-83C7-6F38716869EA}" dt="2026-02-04T07:53:38.524" v="3"/>
          <ac:spMkLst>
            <pc:docMk/>
            <pc:sldMk cId="3995239245" sldId="265"/>
            <ac:spMk id="44" creationId="{450D3AD2-FA80-415F-A9CE-54D884561CD7}"/>
          </ac:spMkLst>
        </pc:spChg>
        <pc:spChg chg="add">
          <ac:chgData name="Nicholas Campbell Steltzner" userId="S::nsteltzn@purdue.edu::52f7b66e-3edc-4806-be8a-1e23b9ce137d" providerId="AD" clId="Web-{AED331D0-74FC-D9C2-83C7-6F38716869EA}" dt="2026-02-04T07:53:38.539" v="4"/>
          <ac:spMkLst>
            <pc:docMk/>
            <pc:sldMk cId="3995239245" sldId="265"/>
            <ac:spMk id="46" creationId="{DEE2AD96-B495-4E06-9291-B71706F728CB}"/>
          </ac:spMkLst>
        </pc:spChg>
        <pc:spChg chg="add">
          <ac:chgData name="Nicholas Campbell Steltzner" userId="S::nsteltzn@purdue.edu::52f7b66e-3edc-4806-be8a-1e23b9ce137d" providerId="AD" clId="Web-{AED331D0-74FC-D9C2-83C7-6F38716869EA}" dt="2026-02-04T07:53:38.539" v="4"/>
          <ac:spMkLst>
            <pc:docMk/>
            <pc:sldMk cId="3995239245" sldId="265"/>
            <ac:spMk id="47" creationId="{53CF6D67-C5A8-4ADD-9E8E-1E38CA1D3166}"/>
          </ac:spMkLst>
        </pc:spChg>
        <pc:spChg chg="add">
          <ac:chgData name="Nicholas Campbell Steltzner" userId="S::nsteltzn@purdue.edu::52f7b66e-3edc-4806-be8a-1e23b9ce137d" providerId="AD" clId="Web-{AED331D0-74FC-D9C2-83C7-6F38716869EA}" dt="2026-02-04T07:53:38.539" v="4"/>
          <ac:spMkLst>
            <pc:docMk/>
            <pc:sldMk cId="3995239245" sldId="265"/>
            <ac:spMk id="48" creationId="{86909FA0-B515-4681-B7A8-FA281D133B94}"/>
          </ac:spMkLst>
        </pc:spChg>
        <pc:spChg chg="add">
          <ac:chgData name="Nicholas Campbell Steltzner" userId="S::nsteltzn@purdue.edu::52f7b66e-3edc-4806-be8a-1e23b9ce137d" providerId="AD" clId="Web-{AED331D0-74FC-D9C2-83C7-6F38716869EA}" dt="2026-02-04T07:53:38.539" v="4"/>
          <ac:spMkLst>
            <pc:docMk/>
            <pc:sldMk cId="3995239245" sldId="265"/>
            <ac:spMk id="49" creationId="{21C9FE86-FCC3-4A31-AA1C-C882262B7FE7}"/>
          </ac:spMkLst>
        </pc:spChg>
        <pc:spChg chg="add">
          <ac:chgData name="Nicholas Campbell Steltzner" userId="S::nsteltzn@purdue.edu::52f7b66e-3edc-4806-be8a-1e23b9ce137d" providerId="AD" clId="Web-{AED331D0-74FC-D9C2-83C7-6F38716869EA}" dt="2026-02-04T07:53:38.539" v="4"/>
          <ac:spMkLst>
            <pc:docMk/>
            <pc:sldMk cId="3995239245" sldId="265"/>
            <ac:spMk id="50" creationId="{7D96243B-ECED-4B71-8E06-AE9A285EAD20}"/>
          </ac:spMkLst>
        </pc:spChg>
        <pc:spChg chg="add">
          <ac:chgData name="Nicholas Campbell Steltzner" userId="S::nsteltzn@purdue.edu::52f7b66e-3edc-4806-be8a-1e23b9ce137d" providerId="AD" clId="Web-{AED331D0-74FC-D9C2-83C7-6F38716869EA}" dt="2026-02-04T07:53:38.539" v="4"/>
          <ac:spMkLst>
            <pc:docMk/>
            <pc:sldMk cId="3995239245" sldId="265"/>
            <ac:spMk id="51" creationId="{A09989E4-EFDC-4A90-A633-E0525FB4139E}"/>
          </ac:spMkLst>
        </pc:spChg>
      </pc:sldChg>
      <pc:sldChg chg="addSp delSp modSp add replId">
        <pc:chgData name="Nicholas Campbell Steltzner" userId="S::nsteltzn@purdue.edu::52f7b66e-3edc-4806-be8a-1e23b9ce137d" providerId="AD" clId="Web-{AED331D0-74FC-D9C2-83C7-6F38716869EA}" dt="2026-02-04T07:59:31.814" v="34" actId="20577"/>
        <pc:sldMkLst>
          <pc:docMk/>
          <pc:sldMk cId="300952631" sldId="267"/>
        </pc:sldMkLst>
        <pc:spChg chg="mod">
          <ac:chgData name="Nicholas Campbell Steltzner" userId="S::nsteltzn@purdue.edu::52f7b66e-3edc-4806-be8a-1e23b9ce137d" providerId="AD" clId="Web-{AED331D0-74FC-D9C2-83C7-6F38716869EA}" dt="2026-02-04T07:55:08.078" v="27" actId="20577"/>
          <ac:spMkLst>
            <pc:docMk/>
            <pc:sldMk cId="300952631" sldId="267"/>
            <ac:spMk id="2" creationId="{897D66EB-B9D3-26AD-57DC-98C275AA8DF8}"/>
          </ac:spMkLst>
        </pc:spChg>
        <pc:spChg chg="add mod">
          <ac:chgData name="Nicholas Campbell Steltzner" userId="S::nsteltzn@purdue.edu::52f7b66e-3edc-4806-be8a-1e23b9ce137d" providerId="AD" clId="Web-{AED331D0-74FC-D9C2-83C7-6F38716869EA}" dt="2026-02-04T07:59:31.814" v="34" actId="20577"/>
          <ac:spMkLst>
            <pc:docMk/>
            <pc:sldMk cId="300952631" sldId="267"/>
            <ac:spMk id="5" creationId="{6DFC65EB-3C13-996A-7E52-6E0604C6F70D}"/>
          </ac:spMkLst>
        </pc:spChg>
        <pc:spChg chg="del">
          <ac:chgData name="Nicholas Campbell Steltzner" userId="S::nsteltzn@purdue.edu::52f7b66e-3edc-4806-be8a-1e23b9ce137d" providerId="AD" clId="Web-{AED331D0-74FC-D9C2-83C7-6F38716869EA}" dt="2026-02-04T07:54:07.901" v="7"/>
          <ac:spMkLst>
            <pc:docMk/>
            <pc:sldMk cId="300952631" sldId="267"/>
            <ac:spMk id="9" creationId="{E3B36AC8-4A05-8F62-E094-874776DF6A3A}"/>
          </ac:spMkLst>
        </pc:spChg>
        <pc:graphicFrameChg chg="del">
          <ac:chgData name="Nicholas Campbell Steltzner" userId="S::nsteltzn@purdue.edu::52f7b66e-3edc-4806-be8a-1e23b9ce137d" providerId="AD" clId="Web-{AED331D0-74FC-D9C2-83C7-6F38716869EA}" dt="2026-02-04T07:54:07.901" v="6"/>
          <ac:graphicFrameMkLst>
            <pc:docMk/>
            <pc:sldMk cId="300952631" sldId="267"/>
            <ac:graphicFrameMk id="4" creationId="{928B24BB-008B-5D7C-B2EB-7B916FE995C4}"/>
          </ac:graphicFrameMkLst>
        </pc:graphicFrameChg>
      </pc:sldChg>
    </pc:docChg>
  </pc:docChgLst>
  <pc:docChgLst>
    <pc:chgData name="Nicholas Campbell Steltzner" userId="S::nsteltzn@purdue.edu::52f7b66e-3edc-4806-be8a-1e23b9ce137d" providerId="AD" clId="Web-{4C23665D-F52F-3018-6E78-A34D5B27D852}"/>
    <pc:docChg chg="addSld delSld modSld sldOrd">
      <pc:chgData name="Nicholas Campbell Steltzner" userId="S::nsteltzn@purdue.edu::52f7b66e-3edc-4806-be8a-1e23b9ce137d" providerId="AD" clId="Web-{4C23665D-F52F-3018-6E78-A34D5B27D852}" dt="2026-02-03T23:06:34.111" v="1062" actId="1076"/>
      <pc:docMkLst>
        <pc:docMk/>
      </pc:docMkLst>
      <pc:sldChg chg="modSp">
        <pc:chgData name="Nicholas Campbell Steltzner" userId="S::nsteltzn@purdue.edu::52f7b66e-3edc-4806-be8a-1e23b9ce137d" providerId="AD" clId="Web-{4C23665D-F52F-3018-6E78-A34D5B27D852}" dt="2026-02-03T22:03:14.009" v="93" actId="1076"/>
        <pc:sldMkLst>
          <pc:docMk/>
          <pc:sldMk cId="3849957191" sldId="257"/>
        </pc:sldMkLst>
        <pc:spChg chg="mod">
          <ac:chgData name="Nicholas Campbell Steltzner" userId="S::nsteltzn@purdue.edu::52f7b66e-3edc-4806-be8a-1e23b9ce137d" providerId="AD" clId="Web-{4C23665D-F52F-3018-6E78-A34D5B27D852}" dt="2026-02-03T22:03:14.009" v="93" actId="1076"/>
          <ac:spMkLst>
            <pc:docMk/>
            <pc:sldMk cId="3849957191" sldId="257"/>
            <ac:spMk id="2" creationId="{2CD7265A-DD0D-3718-76F4-A26E513CECD2}"/>
          </ac:spMkLst>
        </pc:spChg>
        <pc:spChg chg="mod">
          <ac:chgData name="Nicholas Campbell Steltzner" userId="S::nsteltzn@purdue.edu::52f7b66e-3edc-4806-be8a-1e23b9ce137d" providerId="AD" clId="Web-{4C23665D-F52F-3018-6E78-A34D5B27D852}" dt="2026-02-03T19:09:13.900" v="88" actId="20577"/>
          <ac:spMkLst>
            <pc:docMk/>
            <pc:sldMk cId="3849957191" sldId="257"/>
            <ac:spMk id="3" creationId="{06782C59-B1D0-E0EC-F2B8-0EBA3A21D17A}"/>
          </ac:spMkLst>
        </pc:spChg>
      </pc:sldChg>
      <pc:sldChg chg="modSp ord">
        <pc:chgData name="Nicholas Campbell Steltzner" userId="S::nsteltzn@purdue.edu::52f7b66e-3edc-4806-be8a-1e23b9ce137d" providerId="AD" clId="Web-{4C23665D-F52F-3018-6E78-A34D5B27D852}" dt="2026-02-03T23:06:31.252" v="1061" actId="1076"/>
        <pc:sldMkLst>
          <pc:docMk/>
          <pc:sldMk cId="3819795675" sldId="260"/>
        </pc:sldMkLst>
        <pc:spChg chg="mod">
          <ac:chgData name="Nicholas Campbell Steltzner" userId="S::nsteltzn@purdue.edu::52f7b66e-3edc-4806-be8a-1e23b9ce137d" providerId="AD" clId="Web-{4C23665D-F52F-3018-6E78-A34D5B27D852}" dt="2026-02-03T22:13:55.661" v="150" actId="20577"/>
          <ac:spMkLst>
            <pc:docMk/>
            <pc:sldMk cId="3819795675" sldId="260"/>
            <ac:spMk id="2" creationId="{B2E33E86-85B9-F302-0AA0-092D51F37DF5}"/>
          </ac:spMkLst>
        </pc:spChg>
        <pc:spChg chg="mod">
          <ac:chgData name="Nicholas Campbell Steltzner" userId="S::nsteltzn@purdue.edu::52f7b66e-3edc-4806-be8a-1e23b9ce137d" providerId="AD" clId="Web-{4C23665D-F52F-3018-6E78-A34D5B27D852}" dt="2026-02-03T23:06:31.252" v="1061" actId="1076"/>
          <ac:spMkLst>
            <pc:docMk/>
            <pc:sldMk cId="3819795675" sldId="260"/>
            <ac:spMk id="3" creationId="{A64A67A8-CAE7-10DF-2BF6-3D94C525399E}"/>
          </ac:spMkLst>
        </pc:spChg>
      </pc:sldChg>
      <pc:sldChg chg="addSp delSp modSp ord">
        <pc:chgData name="Nicholas Campbell Steltzner" userId="S::nsteltzn@purdue.edu::52f7b66e-3edc-4806-be8a-1e23b9ce137d" providerId="AD" clId="Web-{4C23665D-F52F-3018-6E78-A34D5B27D852}" dt="2026-02-03T22:35:52.718" v="358"/>
        <pc:sldMkLst>
          <pc:docMk/>
          <pc:sldMk cId="927528385" sldId="261"/>
        </pc:sldMkLst>
        <pc:spChg chg="mod">
          <ac:chgData name="Nicholas Campbell Steltzner" userId="S::nsteltzn@purdue.edu::52f7b66e-3edc-4806-be8a-1e23b9ce137d" providerId="AD" clId="Web-{4C23665D-F52F-3018-6E78-A34D5B27D852}" dt="2026-02-03T22:05:07.125" v="134" actId="20577"/>
          <ac:spMkLst>
            <pc:docMk/>
            <pc:sldMk cId="927528385" sldId="261"/>
            <ac:spMk id="2" creationId="{87BEE081-0CF6-CA42-5F3E-0A43423230DF}"/>
          </ac:spMkLst>
        </pc:spChg>
        <pc:spChg chg="del">
          <ac:chgData name="Nicholas Campbell Steltzner" userId="S::nsteltzn@purdue.edu::52f7b66e-3edc-4806-be8a-1e23b9ce137d" providerId="AD" clId="Web-{4C23665D-F52F-3018-6E78-A34D5B27D852}" dt="2026-02-03T22:04:05.340" v="96"/>
          <ac:spMkLst>
            <pc:docMk/>
            <pc:sldMk cId="927528385" sldId="261"/>
            <ac:spMk id="3" creationId="{4EED72B3-F63B-C01C-CE07-D2E593B6C91F}"/>
          </ac:spMkLst>
        </pc:spChg>
        <pc:graphicFrameChg chg="add del mod modGraphic">
          <ac:chgData name="Nicholas Campbell Steltzner" userId="S::nsteltzn@purdue.edu::52f7b66e-3edc-4806-be8a-1e23b9ce137d" providerId="AD" clId="Web-{4C23665D-F52F-3018-6E78-A34D5B27D852}" dt="2026-02-03T22:34:43.607" v="352"/>
          <ac:graphicFrameMkLst>
            <pc:docMk/>
            <pc:sldMk cId="927528385" sldId="261"/>
            <ac:graphicFrameMk id="4" creationId="{4D338453-75B1-8E0D-761B-09B79B230E3D}"/>
          </ac:graphicFrameMkLst>
        </pc:graphicFrameChg>
        <pc:graphicFrameChg chg="add mod modGraphic">
          <ac:chgData name="Nicholas Campbell Steltzner" userId="S::nsteltzn@purdue.edu::52f7b66e-3edc-4806-be8a-1e23b9ce137d" providerId="AD" clId="Web-{4C23665D-F52F-3018-6E78-A34D5B27D852}" dt="2026-02-03T22:35:52.718" v="358"/>
          <ac:graphicFrameMkLst>
            <pc:docMk/>
            <pc:sldMk cId="927528385" sldId="261"/>
            <ac:graphicFrameMk id="5" creationId="{A68E2B5E-F84E-C4F4-E04D-8DF32DE109AC}"/>
          </ac:graphicFrameMkLst>
        </pc:graphicFrameChg>
      </pc:sldChg>
      <pc:sldChg chg="modSp ord">
        <pc:chgData name="Nicholas Campbell Steltzner" userId="S::nsteltzn@purdue.edu::52f7b66e-3edc-4806-be8a-1e23b9ce137d" providerId="AD" clId="Web-{4C23665D-F52F-3018-6E78-A34D5B27D852}" dt="2026-02-03T23:06:34.111" v="1062" actId="1076"/>
        <pc:sldMkLst>
          <pc:docMk/>
          <pc:sldMk cId="1551479045" sldId="262"/>
        </pc:sldMkLst>
        <pc:spChg chg="mod">
          <ac:chgData name="Nicholas Campbell Steltzner" userId="S::nsteltzn@purdue.edu::52f7b66e-3edc-4806-be8a-1e23b9ce137d" providerId="AD" clId="Web-{4C23665D-F52F-3018-6E78-A34D5B27D852}" dt="2026-02-03T22:04:45.561" v="114" actId="20577"/>
          <ac:spMkLst>
            <pc:docMk/>
            <pc:sldMk cId="1551479045" sldId="262"/>
            <ac:spMk id="2" creationId="{8BE2CD12-A7F8-7B31-62E1-09A9AB7EDCD7}"/>
          </ac:spMkLst>
        </pc:spChg>
        <pc:spChg chg="mod">
          <ac:chgData name="Nicholas Campbell Steltzner" userId="S::nsteltzn@purdue.edu::52f7b66e-3edc-4806-be8a-1e23b9ce137d" providerId="AD" clId="Web-{4C23665D-F52F-3018-6E78-A34D5B27D852}" dt="2026-02-03T23:06:34.111" v="1062" actId="1076"/>
          <ac:spMkLst>
            <pc:docMk/>
            <pc:sldMk cId="1551479045" sldId="262"/>
            <ac:spMk id="3" creationId="{08D7C1BA-9DAF-4C50-18EA-4E4705FE660E}"/>
          </ac:spMkLst>
        </pc:spChg>
      </pc:sldChg>
      <pc:sldChg chg="modSp">
        <pc:chgData name="Nicholas Campbell Steltzner" userId="S::nsteltzn@purdue.edu::52f7b66e-3edc-4806-be8a-1e23b9ce137d" providerId="AD" clId="Web-{4C23665D-F52F-3018-6E78-A34D5B27D852}" dt="2026-02-03T23:06:24.736" v="1060" actId="20577"/>
        <pc:sldMkLst>
          <pc:docMk/>
          <pc:sldMk cId="3995239245" sldId="265"/>
        </pc:sldMkLst>
        <pc:spChg chg="mod">
          <ac:chgData name="Nicholas Campbell Steltzner" userId="S::nsteltzn@purdue.edu::52f7b66e-3edc-4806-be8a-1e23b9ce137d" providerId="AD" clId="Web-{4C23665D-F52F-3018-6E78-A34D5B27D852}" dt="2026-02-03T23:03:19.807" v="693" actId="20577"/>
          <ac:spMkLst>
            <pc:docMk/>
            <pc:sldMk cId="3995239245" sldId="265"/>
            <ac:spMk id="2" creationId="{D15A4469-20E4-B005-F5DA-B3C42741F54A}"/>
          </ac:spMkLst>
        </pc:spChg>
        <pc:spChg chg="mod">
          <ac:chgData name="Nicholas Campbell Steltzner" userId="S::nsteltzn@purdue.edu::52f7b66e-3edc-4806-be8a-1e23b9ce137d" providerId="AD" clId="Web-{4C23665D-F52F-3018-6E78-A34D5B27D852}" dt="2026-02-03T23:06:24.736" v="1060" actId="20577"/>
          <ac:spMkLst>
            <pc:docMk/>
            <pc:sldMk cId="3995239245" sldId="265"/>
            <ac:spMk id="3" creationId="{DCE07B4D-54ED-DAFC-DA2A-539E778EFAA5}"/>
          </ac:spMkLst>
        </pc:spChg>
      </pc:sldChg>
      <pc:sldChg chg="modSp add ord replId">
        <pc:chgData name="Nicholas Campbell Steltzner" userId="S::nsteltzn@purdue.edu::52f7b66e-3edc-4806-be8a-1e23b9ce137d" providerId="AD" clId="Web-{4C23665D-F52F-3018-6E78-A34D5B27D852}" dt="2026-02-03T23:02:47.900" v="663" actId="20577"/>
        <pc:sldMkLst>
          <pc:docMk/>
          <pc:sldMk cId="221827216" sldId="266"/>
        </pc:sldMkLst>
        <pc:spChg chg="mod">
          <ac:chgData name="Nicholas Campbell Steltzner" userId="S::nsteltzn@purdue.edu::52f7b66e-3edc-4806-be8a-1e23b9ce137d" providerId="AD" clId="Web-{4C23665D-F52F-3018-6E78-A34D5B27D852}" dt="2026-02-03T23:02:18.587" v="633" actId="20577"/>
          <ac:spMkLst>
            <pc:docMk/>
            <pc:sldMk cId="221827216" sldId="266"/>
            <ac:spMk id="2" creationId="{9DC656B0-021B-3048-5F2B-BE69E8AFECE7}"/>
          </ac:spMkLst>
        </pc:spChg>
        <pc:spChg chg="mod">
          <ac:chgData name="Nicholas Campbell Steltzner" userId="S::nsteltzn@purdue.edu::52f7b66e-3edc-4806-be8a-1e23b9ce137d" providerId="AD" clId="Web-{4C23665D-F52F-3018-6E78-A34D5B27D852}" dt="2026-02-03T23:02:47.900" v="663" actId="20577"/>
          <ac:spMkLst>
            <pc:docMk/>
            <pc:sldMk cId="221827216" sldId="266"/>
            <ac:spMk id="3" creationId="{C1785F75-CDCF-CC19-6FD3-65F8B8C5A719}"/>
          </ac:spMkLst>
        </pc:spChg>
      </pc:sldChg>
      <pc:sldChg chg="add del ord replId">
        <pc:chgData name="Nicholas Campbell Steltzner" userId="S::nsteltzn@purdue.edu::52f7b66e-3edc-4806-be8a-1e23b9ce137d" providerId="AD" clId="Web-{4C23665D-F52F-3018-6E78-A34D5B27D852}" dt="2026-02-03T22:59:50.317" v="578"/>
        <pc:sldMkLst>
          <pc:docMk/>
          <pc:sldMk cId="3031197707" sldId="266"/>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3A2809-C286-41D2-996C-2600FFA7F1DE}"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CD8AEA3-D660-45F0-A28E-10D26822238F}">
      <dgm:prSet/>
      <dgm:spPr/>
      <dgm:t>
        <a:bodyPr/>
        <a:lstStyle/>
        <a:p>
          <a:pPr>
            <a:defRPr b="1"/>
          </a:pPr>
          <a:r>
            <a:rPr lang="en-US"/>
            <a:t>Small vs large N</a:t>
          </a:r>
        </a:p>
      </dgm:t>
    </dgm:pt>
    <dgm:pt modelId="{5487D2E2-99CA-45BE-8F2A-409AC740F97A}" type="parTrans" cxnId="{9AC91DAB-CDEE-4DE5-BF4F-838C967278E1}">
      <dgm:prSet/>
      <dgm:spPr/>
      <dgm:t>
        <a:bodyPr/>
        <a:lstStyle/>
        <a:p>
          <a:endParaRPr lang="en-US"/>
        </a:p>
      </dgm:t>
    </dgm:pt>
    <dgm:pt modelId="{21ACBAFD-9517-41CE-A5FC-0866B9D437E6}" type="sibTrans" cxnId="{9AC91DAB-CDEE-4DE5-BF4F-838C967278E1}">
      <dgm:prSet/>
      <dgm:spPr/>
      <dgm:t>
        <a:bodyPr/>
        <a:lstStyle/>
        <a:p>
          <a:endParaRPr lang="en-US"/>
        </a:p>
      </dgm:t>
    </dgm:pt>
    <dgm:pt modelId="{049C5881-F7CF-4C65-829B-B8A7B190C188}">
      <dgm:prSet/>
      <dgm:spPr/>
      <dgm:t>
        <a:bodyPr/>
        <a:lstStyle/>
        <a:p>
          <a:r>
            <a:rPr lang="en-US"/>
            <a:t>Estimates fluctuate more when N is smaller</a:t>
          </a:r>
        </a:p>
      </dgm:t>
    </dgm:pt>
    <dgm:pt modelId="{A69465F6-9F7C-4AA0-B256-28230BF4764F}" type="parTrans" cxnId="{410FD6E5-8149-481B-AA37-96F3080A3BB1}">
      <dgm:prSet/>
      <dgm:spPr/>
      <dgm:t>
        <a:bodyPr/>
        <a:lstStyle/>
        <a:p>
          <a:endParaRPr lang="en-US"/>
        </a:p>
      </dgm:t>
    </dgm:pt>
    <dgm:pt modelId="{C20FA2F8-DB1E-49D5-844B-CDD41D9D2B4F}" type="sibTrans" cxnId="{410FD6E5-8149-481B-AA37-96F3080A3BB1}">
      <dgm:prSet/>
      <dgm:spPr/>
      <dgm:t>
        <a:bodyPr/>
        <a:lstStyle/>
        <a:p>
          <a:endParaRPr lang="en-US"/>
        </a:p>
      </dgm:t>
    </dgm:pt>
    <dgm:pt modelId="{6B1ABF04-2524-49CC-89ED-6BF8BBE18048}">
      <dgm:prSet/>
      <dgm:spPr/>
      <dgm:t>
        <a:bodyPr/>
        <a:lstStyle/>
        <a:p>
          <a:r>
            <a:rPr lang="en-US"/>
            <a:t>As N increases, the estimates stabilize and converge toward π</a:t>
          </a:r>
        </a:p>
      </dgm:t>
    </dgm:pt>
    <dgm:pt modelId="{C6BD8F3D-E926-484E-AAF2-153352F3450B}" type="parTrans" cxnId="{4EFE9F15-0AD7-4325-8A5F-0CC5E0D81DC5}">
      <dgm:prSet/>
      <dgm:spPr/>
      <dgm:t>
        <a:bodyPr/>
        <a:lstStyle/>
        <a:p>
          <a:endParaRPr lang="en-US"/>
        </a:p>
      </dgm:t>
    </dgm:pt>
    <dgm:pt modelId="{99A6C650-3B59-4336-8249-4FC4127C8724}" type="sibTrans" cxnId="{4EFE9F15-0AD7-4325-8A5F-0CC5E0D81DC5}">
      <dgm:prSet/>
      <dgm:spPr/>
      <dgm:t>
        <a:bodyPr/>
        <a:lstStyle/>
        <a:p>
          <a:endParaRPr lang="en-US"/>
        </a:p>
      </dgm:t>
    </dgm:pt>
    <dgm:pt modelId="{A0D8A8F7-17FB-408D-82FE-A5AD63F31422}">
      <dgm:prSet/>
      <dgm:spPr/>
      <dgm:t>
        <a:bodyPr/>
        <a:lstStyle/>
        <a:p>
          <a:pPr>
            <a:defRPr b="1"/>
          </a:pPr>
          <a:r>
            <a:rPr lang="en-US"/>
            <a:t>Seed effects</a:t>
          </a:r>
        </a:p>
      </dgm:t>
    </dgm:pt>
    <dgm:pt modelId="{5BD85735-C62E-45EA-A7C7-D7FDFB36384D}" type="parTrans" cxnId="{0E31C886-7263-4B26-9DD0-AE1A301FE788}">
      <dgm:prSet/>
      <dgm:spPr/>
      <dgm:t>
        <a:bodyPr/>
        <a:lstStyle/>
        <a:p>
          <a:endParaRPr lang="en-US"/>
        </a:p>
      </dgm:t>
    </dgm:pt>
    <dgm:pt modelId="{1B2FE2E7-1015-4E4D-B6E0-44A8021B95AA}" type="sibTrans" cxnId="{0E31C886-7263-4B26-9DD0-AE1A301FE788}">
      <dgm:prSet/>
      <dgm:spPr/>
      <dgm:t>
        <a:bodyPr/>
        <a:lstStyle/>
        <a:p>
          <a:endParaRPr lang="en-US"/>
        </a:p>
      </dgm:t>
    </dgm:pt>
    <dgm:pt modelId="{3EBA73EF-0C5B-4206-9862-BCB898C2F697}">
      <dgm:prSet/>
      <dgm:spPr/>
      <dgm:t>
        <a:bodyPr/>
        <a:lstStyle/>
        <a:p>
          <a:r>
            <a:rPr lang="en-US"/>
            <a:t>Changing the seed would produce a different sequence and slightly different π estimate.</a:t>
          </a:r>
        </a:p>
      </dgm:t>
    </dgm:pt>
    <dgm:pt modelId="{5252DA3A-2415-48E0-96F9-2A82A7865C3C}" type="parTrans" cxnId="{C5BD090C-A731-4A87-9067-F0316EFBB2AD}">
      <dgm:prSet/>
      <dgm:spPr/>
      <dgm:t>
        <a:bodyPr/>
        <a:lstStyle/>
        <a:p>
          <a:endParaRPr lang="en-US"/>
        </a:p>
      </dgm:t>
    </dgm:pt>
    <dgm:pt modelId="{A738183C-F6DC-428A-9384-B2B77241AEC3}" type="sibTrans" cxnId="{C5BD090C-A731-4A87-9067-F0316EFBB2AD}">
      <dgm:prSet/>
      <dgm:spPr/>
      <dgm:t>
        <a:bodyPr/>
        <a:lstStyle/>
        <a:p>
          <a:endParaRPr lang="en-US"/>
        </a:p>
      </dgm:t>
    </dgm:pt>
    <dgm:pt modelId="{74D09289-823E-4224-8B10-B9F8C7B516F7}">
      <dgm:prSet/>
      <dgm:spPr/>
      <dgm:t>
        <a:bodyPr/>
        <a:lstStyle/>
        <a:p>
          <a:r>
            <a:rPr lang="en-US"/>
            <a:t>Seed value changes the sequence, not the statistical quality</a:t>
          </a:r>
        </a:p>
      </dgm:t>
    </dgm:pt>
    <dgm:pt modelId="{7D699EC3-B2D0-4399-BD2A-5D8D27517A93}" type="parTrans" cxnId="{B8607C00-0D89-4873-9822-513B72904402}">
      <dgm:prSet/>
      <dgm:spPr/>
      <dgm:t>
        <a:bodyPr/>
        <a:lstStyle/>
        <a:p>
          <a:endParaRPr lang="en-US"/>
        </a:p>
      </dgm:t>
    </dgm:pt>
    <dgm:pt modelId="{6DB145A1-5C2D-40AA-B2E5-517279DE8D50}" type="sibTrans" cxnId="{B8607C00-0D89-4873-9822-513B72904402}">
      <dgm:prSet/>
      <dgm:spPr/>
      <dgm:t>
        <a:bodyPr/>
        <a:lstStyle/>
        <a:p>
          <a:endParaRPr lang="en-US"/>
        </a:p>
      </dgm:t>
    </dgm:pt>
    <dgm:pt modelId="{A974F076-BA40-4CEC-893D-2367343D5CDE}" type="pres">
      <dgm:prSet presAssocID="{063A2809-C286-41D2-996C-2600FFA7F1DE}" presName="root" presStyleCnt="0">
        <dgm:presLayoutVars>
          <dgm:dir/>
          <dgm:resizeHandles val="exact"/>
        </dgm:presLayoutVars>
      </dgm:prSet>
      <dgm:spPr/>
    </dgm:pt>
    <dgm:pt modelId="{C3966794-2E60-4C16-A592-746F763694A8}" type="pres">
      <dgm:prSet presAssocID="{2CD8AEA3-D660-45F0-A28E-10D26822238F}" presName="compNode" presStyleCnt="0"/>
      <dgm:spPr/>
    </dgm:pt>
    <dgm:pt modelId="{253B9EA0-5E68-4B57-9C68-9798DA07E225}" type="pres">
      <dgm:prSet presAssocID="{2CD8AEA3-D660-45F0-A28E-10D26822238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3A1A9FDD-38CD-4C5C-A366-6BAEC63AE3CF}" type="pres">
      <dgm:prSet presAssocID="{2CD8AEA3-D660-45F0-A28E-10D26822238F}" presName="iconSpace" presStyleCnt="0"/>
      <dgm:spPr/>
    </dgm:pt>
    <dgm:pt modelId="{3B56FD2E-5C46-4517-8AFA-A98C1CC6BC29}" type="pres">
      <dgm:prSet presAssocID="{2CD8AEA3-D660-45F0-A28E-10D26822238F}" presName="parTx" presStyleLbl="revTx" presStyleIdx="0" presStyleCnt="4">
        <dgm:presLayoutVars>
          <dgm:chMax val="0"/>
          <dgm:chPref val="0"/>
        </dgm:presLayoutVars>
      </dgm:prSet>
      <dgm:spPr/>
    </dgm:pt>
    <dgm:pt modelId="{923B91FE-ECE4-40E9-B411-299BD86F492D}" type="pres">
      <dgm:prSet presAssocID="{2CD8AEA3-D660-45F0-A28E-10D26822238F}" presName="txSpace" presStyleCnt="0"/>
      <dgm:spPr/>
    </dgm:pt>
    <dgm:pt modelId="{38017FB1-051E-4C0E-AFAA-813D550A224E}" type="pres">
      <dgm:prSet presAssocID="{2CD8AEA3-D660-45F0-A28E-10D26822238F}" presName="desTx" presStyleLbl="revTx" presStyleIdx="1" presStyleCnt="4">
        <dgm:presLayoutVars/>
      </dgm:prSet>
      <dgm:spPr/>
    </dgm:pt>
    <dgm:pt modelId="{5E52E35F-D449-4860-A1F9-B7121E99A6F0}" type="pres">
      <dgm:prSet presAssocID="{21ACBAFD-9517-41CE-A5FC-0866B9D437E6}" presName="sibTrans" presStyleCnt="0"/>
      <dgm:spPr/>
    </dgm:pt>
    <dgm:pt modelId="{210FB9F9-0360-4978-9E83-DCF786EC2654}" type="pres">
      <dgm:prSet presAssocID="{A0D8A8F7-17FB-408D-82FE-A5AD63F31422}" presName="compNode" presStyleCnt="0"/>
      <dgm:spPr/>
    </dgm:pt>
    <dgm:pt modelId="{ACCADD1C-8ACB-46D6-AB2C-3E60955882E8}" type="pres">
      <dgm:prSet presAssocID="{A0D8A8F7-17FB-408D-82FE-A5AD63F3142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corn"/>
        </a:ext>
      </dgm:extLst>
    </dgm:pt>
    <dgm:pt modelId="{D80144D5-7A0C-4D59-B652-46B05B1BA041}" type="pres">
      <dgm:prSet presAssocID="{A0D8A8F7-17FB-408D-82FE-A5AD63F31422}" presName="iconSpace" presStyleCnt="0"/>
      <dgm:spPr/>
    </dgm:pt>
    <dgm:pt modelId="{120873DA-6FC0-405F-A4E3-250E68969D6A}" type="pres">
      <dgm:prSet presAssocID="{A0D8A8F7-17FB-408D-82FE-A5AD63F31422}" presName="parTx" presStyleLbl="revTx" presStyleIdx="2" presStyleCnt="4">
        <dgm:presLayoutVars>
          <dgm:chMax val="0"/>
          <dgm:chPref val="0"/>
        </dgm:presLayoutVars>
      </dgm:prSet>
      <dgm:spPr/>
    </dgm:pt>
    <dgm:pt modelId="{671C0B6A-1C54-4033-B6BF-281FB58D6737}" type="pres">
      <dgm:prSet presAssocID="{A0D8A8F7-17FB-408D-82FE-A5AD63F31422}" presName="txSpace" presStyleCnt="0"/>
      <dgm:spPr/>
    </dgm:pt>
    <dgm:pt modelId="{BC2BD5BF-39C6-425E-8E17-EFD683C24495}" type="pres">
      <dgm:prSet presAssocID="{A0D8A8F7-17FB-408D-82FE-A5AD63F31422}" presName="desTx" presStyleLbl="revTx" presStyleIdx="3" presStyleCnt="4">
        <dgm:presLayoutVars/>
      </dgm:prSet>
      <dgm:spPr/>
    </dgm:pt>
  </dgm:ptLst>
  <dgm:cxnLst>
    <dgm:cxn modelId="{B8607C00-0D89-4873-9822-513B72904402}" srcId="{A0D8A8F7-17FB-408D-82FE-A5AD63F31422}" destId="{74D09289-823E-4224-8B10-B9F8C7B516F7}" srcOrd="1" destOrd="0" parTransId="{7D699EC3-B2D0-4399-BD2A-5D8D27517A93}" sibTransId="{6DB145A1-5C2D-40AA-B2E5-517279DE8D50}"/>
    <dgm:cxn modelId="{8A546208-43BF-46F9-BEDE-80C18E2C3ABA}" type="presOf" srcId="{74D09289-823E-4224-8B10-B9F8C7B516F7}" destId="{BC2BD5BF-39C6-425E-8E17-EFD683C24495}" srcOrd="0" destOrd="1" presId="urn:microsoft.com/office/officeart/2018/2/layout/IconLabelDescriptionList"/>
    <dgm:cxn modelId="{C5BD090C-A731-4A87-9067-F0316EFBB2AD}" srcId="{A0D8A8F7-17FB-408D-82FE-A5AD63F31422}" destId="{3EBA73EF-0C5B-4206-9862-BCB898C2F697}" srcOrd="0" destOrd="0" parTransId="{5252DA3A-2415-48E0-96F9-2A82A7865C3C}" sibTransId="{A738183C-F6DC-428A-9384-B2B77241AEC3}"/>
    <dgm:cxn modelId="{4EFE9F15-0AD7-4325-8A5F-0CC5E0D81DC5}" srcId="{2CD8AEA3-D660-45F0-A28E-10D26822238F}" destId="{6B1ABF04-2524-49CC-89ED-6BF8BBE18048}" srcOrd="1" destOrd="0" parTransId="{C6BD8F3D-E926-484E-AAF2-153352F3450B}" sibTransId="{99A6C650-3B59-4336-8249-4FC4127C8724}"/>
    <dgm:cxn modelId="{7ABF6B2B-4725-4835-9300-2CF14EC1437D}" type="presOf" srcId="{6B1ABF04-2524-49CC-89ED-6BF8BBE18048}" destId="{38017FB1-051E-4C0E-AFAA-813D550A224E}" srcOrd="0" destOrd="1" presId="urn:microsoft.com/office/officeart/2018/2/layout/IconLabelDescriptionList"/>
    <dgm:cxn modelId="{1F8BA32F-0EF0-4173-8BFE-6B8398BFB897}" type="presOf" srcId="{3EBA73EF-0C5B-4206-9862-BCB898C2F697}" destId="{BC2BD5BF-39C6-425E-8E17-EFD683C24495}" srcOrd="0" destOrd="0" presId="urn:microsoft.com/office/officeart/2018/2/layout/IconLabelDescriptionList"/>
    <dgm:cxn modelId="{18B56A46-3C8D-47E4-BD9B-88B214285E4E}" type="presOf" srcId="{049C5881-F7CF-4C65-829B-B8A7B190C188}" destId="{38017FB1-051E-4C0E-AFAA-813D550A224E}" srcOrd="0" destOrd="0" presId="urn:microsoft.com/office/officeart/2018/2/layout/IconLabelDescriptionList"/>
    <dgm:cxn modelId="{0E31C886-7263-4B26-9DD0-AE1A301FE788}" srcId="{063A2809-C286-41D2-996C-2600FFA7F1DE}" destId="{A0D8A8F7-17FB-408D-82FE-A5AD63F31422}" srcOrd="1" destOrd="0" parTransId="{5BD85735-C62E-45EA-A7C7-D7FDFB36384D}" sibTransId="{1B2FE2E7-1015-4E4D-B6E0-44A8021B95AA}"/>
    <dgm:cxn modelId="{8AEF048D-B2A8-4BF6-B18D-BF9E429ECD4B}" type="presOf" srcId="{2CD8AEA3-D660-45F0-A28E-10D26822238F}" destId="{3B56FD2E-5C46-4517-8AFA-A98C1CC6BC29}" srcOrd="0" destOrd="0" presId="urn:microsoft.com/office/officeart/2018/2/layout/IconLabelDescriptionList"/>
    <dgm:cxn modelId="{9AC91DAB-CDEE-4DE5-BF4F-838C967278E1}" srcId="{063A2809-C286-41D2-996C-2600FFA7F1DE}" destId="{2CD8AEA3-D660-45F0-A28E-10D26822238F}" srcOrd="0" destOrd="0" parTransId="{5487D2E2-99CA-45BE-8F2A-409AC740F97A}" sibTransId="{21ACBAFD-9517-41CE-A5FC-0866B9D437E6}"/>
    <dgm:cxn modelId="{AF17E5DB-91BF-4302-9227-634F5D7B1EEE}" type="presOf" srcId="{A0D8A8F7-17FB-408D-82FE-A5AD63F31422}" destId="{120873DA-6FC0-405F-A4E3-250E68969D6A}" srcOrd="0" destOrd="0" presId="urn:microsoft.com/office/officeart/2018/2/layout/IconLabelDescriptionList"/>
    <dgm:cxn modelId="{63DF6DDE-EFD8-4310-B177-39FE09461414}" type="presOf" srcId="{063A2809-C286-41D2-996C-2600FFA7F1DE}" destId="{A974F076-BA40-4CEC-893D-2367343D5CDE}" srcOrd="0" destOrd="0" presId="urn:microsoft.com/office/officeart/2018/2/layout/IconLabelDescriptionList"/>
    <dgm:cxn modelId="{410FD6E5-8149-481B-AA37-96F3080A3BB1}" srcId="{2CD8AEA3-D660-45F0-A28E-10D26822238F}" destId="{049C5881-F7CF-4C65-829B-B8A7B190C188}" srcOrd="0" destOrd="0" parTransId="{A69465F6-9F7C-4AA0-B256-28230BF4764F}" sibTransId="{C20FA2F8-DB1E-49D5-844B-CDD41D9D2B4F}"/>
    <dgm:cxn modelId="{0C379717-231B-4665-992E-D4FD626E6D53}" type="presParOf" srcId="{A974F076-BA40-4CEC-893D-2367343D5CDE}" destId="{C3966794-2E60-4C16-A592-746F763694A8}" srcOrd="0" destOrd="0" presId="urn:microsoft.com/office/officeart/2018/2/layout/IconLabelDescriptionList"/>
    <dgm:cxn modelId="{BE773CA2-CB3A-4588-BB21-954B31A7ABFF}" type="presParOf" srcId="{C3966794-2E60-4C16-A592-746F763694A8}" destId="{253B9EA0-5E68-4B57-9C68-9798DA07E225}" srcOrd="0" destOrd="0" presId="urn:microsoft.com/office/officeart/2018/2/layout/IconLabelDescriptionList"/>
    <dgm:cxn modelId="{F727B264-A053-4921-94F6-084DC78F45BC}" type="presParOf" srcId="{C3966794-2E60-4C16-A592-746F763694A8}" destId="{3A1A9FDD-38CD-4C5C-A366-6BAEC63AE3CF}" srcOrd="1" destOrd="0" presId="urn:microsoft.com/office/officeart/2018/2/layout/IconLabelDescriptionList"/>
    <dgm:cxn modelId="{53CE8C46-FFBA-42E2-B847-6A114918F31A}" type="presParOf" srcId="{C3966794-2E60-4C16-A592-746F763694A8}" destId="{3B56FD2E-5C46-4517-8AFA-A98C1CC6BC29}" srcOrd="2" destOrd="0" presId="urn:microsoft.com/office/officeart/2018/2/layout/IconLabelDescriptionList"/>
    <dgm:cxn modelId="{24917E51-2490-4875-B032-2785F0B5D96A}" type="presParOf" srcId="{C3966794-2E60-4C16-A592-746F763694A8}" destId="{923B91FE-ECE4-40E9-B411-299BD86F492D}" srcOrd="3" destOrd="0" presId="urn:microsoft.com/office/officeart/2018/2/layout/IconLabelDescriptionList"/>
    <dgm:cxn modelId="{69B4F5CC-E1CC-47C7-8C40-BBBA860A089A}" type="presParOf" srcId="{C3966794-2E60-4C16-A592-746F763694A8}" destId="{38017FB1-051E-4C0E-AFAA-813D550A224E}" srcOrd="4" destOrd="0" presId="urn:microsoft.com/office/officeart/2018/2/layout/IconLabelDescriptionList"/>
    <dgm:cxn modelId="{4A01DB2F-84CF-4D6D-95E7-BE1DEE1A338E}" type="presParOf" srcId="{A974F076-BA40-4CEC-893D-2367343D5CDE}" destId="{5E52E35F-D449-4860-A1F9-B7121E99A6F0}" srcOrd="1" destOrd="0" presId="urn:microsoft.com/office/officeart/2018/2/layout/IconLabelDescriptionList"/>
    <dgm:cxn modelId="{C233690A-24B8-4758-86D2-EF40648A8DB6}" type="presParOf" srcId="{A974F076-BA40-4CEC-893D-2367343D5CDE}" destId="{210FB9F9-0360-4978-9E83-DCF786EC2654}" srcOrd="2" destOrd="0" presId="urn:microsoft.com/office/officeart/2018/2/layout/IconLabelDescriptionList"/>
    <dgm:cxn modelId="{B1357F96-753D-4699-84E7-8AA2383C4D43}" type="presParOf" srcId="{210FB9F9-0360-4978-9E83-DCF786EC2654}" destId="{ACCADD1C-8ACB-46D6-AB2C-3E60955882E8}" srcOrd="0" destOrd="0" presId="urn:microsoft.com/office/officeart/2018/2/layout/IconLabelDescriptionList"/>
    <dgm:cxn modelId="{7F22795D-1002-4A85-9393-B9B577923090}" type="presParOf" srcId="{210FB9F9-0360-4978-9E83-DCF786EC2654}" destId="{D80144D5-7A0C-4D59-B652-46B05B1BA041}" srcOrd="1" destOrd="0" presId="urn:microsoft.com/office/officeart/2018/2/layout/IconLabelDescriptionList"/>
    <dgm:cxn modelId="{4D68539B-7B68-40D2-8ED3-401DC46E7EF7}" type="presParOf" srcId="{210FB9F9-0360-4978-9E83-DCF786EC2654}" destId="{120873DA-6FC0-405F-A4E3-250E68969D6A}" srcOrd="2" destOrd="0" presId="urn:microsoft.com/office/officeart/2018/2/layout/IconLabelDescriptionList"/>
    <dgm:cxn modelId="{A2A8B245-EB85-4315-A30F-65EFE7EC0FB2}" type="presParOf" srcId="{210FB9F9-0360-4978-9E83-DCF786EC2654}" destId="{671C0B6A-1C54-4033-B6BF-281FB58D6737}" srcOrd="3" destOrd="0" presId="urn:microsoft.com/office/officeart/2018/2/layout/IconLabelDescriptionList"/>
    <dgm:cxn modelId="{1353F9B8-52D8-4600-B893-129F3E56A2A5}" type="presParOf" srcId="{210FB9F9-0360-4978-9E83-DCF786EC2654}" destId="{BC2BD5BF-39C6-425E-8E17-EFD683C24495}"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7A91A4-80C6-405F-B288-E3E3241A77DE}"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B155265-7A7E-4087-8A07-BCA99883D971}">
      <dgm:prSet/>
      <dgm:spPr/>
      <dgm:t>
        <a:bodyPr/>
        <a:lstStyle/>
        <a:p>
          <a:pPr>
            <a:defRPr b="1"/>
          </a:pPr>
          <a:r>
            <a:rPr lang="en-US"/>
            <a:t>Language differences</a:t>
          </a:r>
        </a:p>
      </dgm:t>
    </dgm:pt>
    <dgm:pt modelId="{31385220-60E3-475C-8B98-F7A9D9311641}" type="parTrans" cxnId="{45B13A99-9C5E-4ABB-8475-ACD56DDA03D5}">
      <dgm:prSet/>
      <dgm:spPr/>
      <dgm:t>
        <a:bodyPr/>
        <a:lstStyle/>
        <a:p>
          <a:endParaRPr lang="en-US"/>
        </a:p>
      </dgm:t>
    </dgm:pt>
    <dgm:pt modelId="{2956DE01-BE17-4BE9-9114-99636D5F8B27}" type="sibTrans" cxnId="{45B13A99-9C5E-4ABB-8475-ACD56DDA03D5}">
      <dgm:prSet/>
      <dgm:spPr/>
      <dgm:t>
        <a:bodyPr/>
        <a:lstStyle/>
        <a:p>
          <a:endParaRPr lang="en-US"/>
        </a:p>
      </dgm:t>
    </dgm:pt>
    <dgm:pt modelId="{261087E4-48C3-4E0D-A103-FC935E970581}">
      <dgm:prSet/>
      <dgm:spPr/>
      <dgm:t>
        <a:bodyPr/>
        <a:lstStyle/>
        <a:p>
          <a:r>
            <a:rPr lang="en-US"/>
            <a:t>Python (Mersenne Twister):</a:t>
          </a:r>
        </a:p>
      </dgm:t>
    </dgm:pt>
    <dgm:pt modelId="{BA4E38DA-284F-4A57-A7A7-348311E9F984}" type="parTrans" cxnId="{280E63D5-D546-42F1-853A-60F56F8E427A}">
      <dgm:prSet/>
      <dgm:spPr/>
      <dgm:t>
        <a:bodyPr/>
        <a:lstStyle/>
        <a:p>
          <a:endParaRPr lang="en-US"/>
        </a:p>
      </dgm:t>
    </dgm:pt>
    <dgm:pt modelId="{43619CA1-5D12-4BF8-BFAD-A035931ADE2D}" type="sibTrans" cxnId="{280E63D5-D546-42F1-853A-60F56F8E427A}">
      <dgm:prSet/>
      <dgm:spPr/>
      <dgm:t>
        <a:bodyPr/>
        <a:lstStyle/>
        <a:p>
          <a:endParaRPr lang="en-US"/>
        </a:p>
      </dgm:t>
    </dgm:pt>
    <dgm:pt modelId="{52A38363-EB78-4159-8262-B6ABD636E0F3}">
      <dgm:prSet/>
      <dgm:spPr/>
      <dgm:t>
        <a:bodyPr/>
        <a:lstStyle/>
        <a:p>
          <a:r>
            <a:rPr lang="en-US"/>
            <a:t>High-quality PRNG with long period and strong statistical properties.</a:t>
          </a:r>
        </a:p>
      </dgm:t>
    </dgm:pt>
    <dgm:pt modelId="{83990CB9-B836-4A70-AD5E-2A294B3F9AED}" type="parTrans" cxnId="{8FC42557-2855-4168-986E-37F79D8AFDC1}">
      <dgm:prSet/>
      <dgm:spPr/>
      <dgm:t>
        <a:bodyPr/>
        <a:lstStyle/>
        <a:p>
          <a:endParaRPr lang="en-US"/>
        </a:p>
      </dgm:t>
    </dgm:pt>
    <dgm:pt modelId="{3EB61DBA-318F-4373-89F6-8FCB6C15523F}" type="sibTrans" cxnId="{8FC42557-2855-4168-986E-37F79D8AFDC1}">
      <dgm:prSet/>
      <dgm:spPr/>
      <dgm:t>
        <a:bodyPr/>
        <a:lstStyle/>
        <a:p>
          <a:endParaRPr lang="en-US"/>
        </a:p>
      </dgm:t>
    </dgm:pt>
    <dgm:pt modelId="{ADC390EC-69BB-4B74-918A-405258401974}">
      <dgm:prSet/>
      <dgm:spPr/>
      <dgm:t>
        <a:bodyPr/>
        <a:lstStyle/>
        <a:p>
          <a:r>
            <a:rPr lang="en-US"/>
            <a:t>Estimates are more stable and closer to π even at small N.</a:t>
          </a:r>
        </a:p>
      </dgm:t>
    </dgm:pt>
    <dgm:pt modelId="{7A61D542-D0B5-4F3E-89F6-8A05AA469B33}" type="parTrans" cxnId="{70BECF1F-4CB2-4CBB-97C9-7BB9940054BC}">
      <dgm:prSet/>
      <dgm:spPr/>
      <dgm:t>
        <a:bodyPr/>
        <a:lstStyle/>
        <a:p>
          <a:endParaRPr lang="en-US"/>
        </a:p>
      </dgm:t>
    </dgm:pt>
    <dgm:pt modelId="{97DB79A8-3397-48EC-9113-215D834DC282}" type="sibTrans" cxnId="{70BECF1F-4CB2-4CBB-97C9-7BB9940054BC}">
      <dgm:prSet/>
      <dgm:spPr/>
      <dgm:t>
        <a:bodyPr/>
        <a:lstStyle/>
        <a:p>
          <a:endParaRPr lang="en-US"/>
        </a:p>
      </dgm:t>
    </dgm:pt>
    <dgm:pt modelId="{DFDC2A3A-8EB0-4CA1-9FC8-EF4B77CF448D}">
      <dgm:prSet/>
      <dgm:spPr/>
      <dgm:t>
        <a:bodyPr/>
        <a:lstStyle/>
        <a:p>
          <a:r>
            <a:rPr lang="en-US"/>
            <a:t>Java (LCG):</a:t>
          </a:r>
        </a:p>
      </dgm:t>
    </dgm:pt>
    <dgm:pt modelId="{E1393410-DE70-4642-A517-164949CFCDB1}" type="parTrans" cxnId="{00A6A50E-8C98-4070-8F65-D16970C6BB79}">
      <dgm:prSet/>
      <dgm:spPr/>
      <dgm:t>
        <a:bodyPr/>
        <a:lstStyle/>
        <a:p>
          <a:endParaRPr lang="en-US"/>
        </a:p>
      </dgm:t>
    </dgm:pt>
    <dgm:pt modelId="{FE65F865-302E-4E7D-904C-449F626EFCE0}" type="sibTrans" cxnId="{00A6A50E-8C98-4070-8F65-D16970C6BB79}">
      <dgm:prSet/>
      <dgm:spPr/>
      <dgm:t>
        <a:bodyPr/>
        <a:lstStyle/>
        <a:p>
          <a:endParaRPr lang="en-US"/>
        </a:p>
      </dgm:t>
    </dgm:pt>
    <dgm:pt modelId="{F1C2DF3C-344D-4AD8-B1C2-54B85BECFB5F}">
      <dgm:prSet/>
      <dgm:spPr/>
      <dgm:t>
        <a:bodyPr/>
        <a:lstStyle/>
        <a:p>
          <a:r>
            <a:rPr lang="en-US"/>
            <a:t>Simpler PRNG with shorter period and weaker statistical properties.</a:t>
          </a:r>
        </a:p>
      </dgm:t>
    </dgm:pt>
    <dgm:pt modelId="{40B25FE5-2911-4B77-B85E-381D7E225F5A}" type="parTrans" cxnId="{55AC9C38-C3F2-4472-913D-17E8E4CFCE4B}">
      <dgm:prSet/>
      <dgm:spPr/>
      <dgm:t>
        <a:bodyPr/>
        <a:lstStyle/>
        <a:p>
          <a:endParaRPr lang="en-US"/>
        </a:p>
      </dgm:t>
    </dgm:pt>
    <dgm:pt modelId="{F477A433-1CC4-4FD2-B736-9ADC57566892}" type="sibTrans" cxnId="{55AC9C38-C3F2-4472-913D-17E8E4CFCE4B}">
      <dgm:prSet/>
      <dgm:spPr/>
      <dgm:t>
        <a:bodyPr/>
        <a:lstStyle/>
        <a:p>
          <a:endParaRPr lang="en-US"/>
        </a:p>
      </dgm:t>
    </dgm:pt>
    <dgm:pt modelId="{D0A72C38-4DB9-44AB-8CA2-CC87AD8E4F35}">
      <dgm:prSet/>
      <dgm:spPr/>
      <dgm:t>
        <a:bodyPr/>
        <a:lstStyle/>
        <a:p>
          <a:r>
            <a:rPr lang="en-US"/>
            <a:t>Estimates fluctuate more, especially at small N.</a:t>
          </a:r>
        </a:p>
      </dgm:t>
    </dgm:pt>
    <dgm:pt modelId="{CA78C8D9-DF68-4483-B045-19610FB8D8C7}" type="parTrans" cxnId="{B2590B2F-B69F-45F7-B7C7-E4C3A97825C6}">
      <dgm:prSet/>
      <dgm:spPr/>
      <dgm:t>
        <a:bodyPr/>
        <a:lstStyle/>
        <a:p>
          <a:endParaRPr lang="en-US"/>
        </a:p>
      </dgm:t>
    </dgm:pt>
    <dgm:pt modelId="{91755940-382F-4CB4-9D70-130B600A7196}" type="sibTrans" cxnId="{B2590B2F-B69F-45F7-B7C7-E4C3A97825C6}">
      <dgm:prSet/>
      <dgm:spPr/>
      <dgm:t>
        <a:bodyPr/>
        <a:lstStyle/>
        <a:p>
          <a:endParaRPr lang="en-US"/>
        </a:p>
      </dgm:t>
    </dgm:pt>
    <dgm:pt modelId="{B238B441-9B05-45B6-884C-F6D61F43B0D3}">
      <dgm:prSet/>
      <dgm:spPr/>
      <dgm:t>
        <a:bodyPr/>
        <a:lstStyle/>
        <a:p>
          <a:pPr>
            <a:defRPr b="1"/>
          </a:pPr>
          <a:r>
            <a:rPr lang="en-US"/>
            <a:t>Insight:</a:t>
          </a:r>
        </a:p>
      </dgm:t>
    </dgm:pt>
    <dgm:pt modelId="{BE1E356A-01B0-4908-9343-C603CAE2EF0C}" type="parTrans" cxnId="{AC788150-AE99-4875-9C13-E9F268209B8D}">
      <dgm:prSet/>
      <dgm:spPr/>
      <dgm:t>
        <a:bodyPr/>
        <a:lstStyle/>
        <a:p>
          <a:endParaRPr lang="en-US"/>
        </a:p>
      </dgm:t>
    </dgm:pt>
    <dgm:pt modelId="{98A40F32-DF8E-4A95-8D76-9FD3D1347B44}" type="sibTrans" cxnId="{AC788150-AE99-4875-9C13-E9F268209B8D}">
      <dgm:prSet/>
      <dgm:spPr/>
      <dgm:t>
        <a:bodyPr/>
        <a:lstStyle/>
        <a:p>
          <a:endParaRPr lang="en-US"/>
        </a:p>
      </dgm:t>
    </dgm:pt>
    <dgm:pt modelId="{445F3256-712D-43F7-90E3-2F2387C749D0}">
      <dgm:prSet/>
      <dgm:spPr/>
      <dgm:t>
        <a:bodyPr/>
        <a:lstStyle/>
        <a:p>
          <a:r>
            <a:rPr lang="en-US"/>
            <a:t>Python’s Mersenne Twister outperforms Java’s LCG in consistency and convergence</a:t>
          </a:r>
        </a:p>
      </dgm:t>
    </dgm:pt>
    <dgm:pt modelId="{099324E9-F131-4C3A-ADD3-50BF1EB25BAD}" type="parTrans" cxnId="{9C409AB8-48BA-4880-9D0F-98CD65FCF991}">
      <dgm:prSet/>
      <dgm:spPr/>
      <dgm:t>
        <a:bodyPr/>
        <a:lstStyle/>
        <a:p>
          <a:endParaRPr lang="en-US"/>
        </a:p>
      </dgm:t>
    </dgm:pt>
    <dgm:pt modelId="{EFAD02FE-AD0F-4F9F-8270-4A090D75D886}" type="sibTrans" cxnId="{9C409AB8-48BA-4880-9D0F-98CD65FCF991}">
      <dgm:prSet/>
      <dgm:spPr/>
      <dgm:t>
        <a:bodyPr/>
        <a:lstStyle/>
        <a:p>
          <a:endParaRPr lang="en-US"/>
        </a:p>
      </dgm:t>
    </dgm:pt>
    <dgm:pt modelId="{D5ED357F-636D-4697-9B8A-3E938D66C20E}" type="pres">
      <dgm:prSet presAssocID="{857A91A4-80C6-405F-B288-E3E3241A77DE}" presName="root" presStyleCnt="0">
        <dgm:presLayoutVars>
          <dgm:dir/>
          <dgm:resizeHandles val="exact"/>
        </dgm:presLayoutVars>
      </dgm:prSet>
      <dgm:spPr/>
    </dgm:pt>
    <dgm:pt modelId="{E4B1ABD0-9DBF-4B80-A35C-7B6008B91B26}" type="pres">
      <dgm:prSet presAssocID="{0B155265-7A7E-4087-8A07-BCA99883D971}" presName="compNode" presStyleCnt="0"/>
      <dgm:spPr/>
    </dgm:pt>
    <dgm:pt modelId="{3F0438BD-3639-42CC-9F79-32D13299138A}" type="pres">
      <dgm:prSet presAssocID="{0B155265-7A7E-4087-8A07-BCA99883D97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C93E7455-3851-477A-8176-6CA46E8190A8}" type="pres">
      <dgm:prSet presAssocID="{0B155265-7A7E-4087-8A07-BCA99883D971}" presName="iconSpace" presStyleCnt="0"/>
      <dgm:spPr/>
    </dgm:pt>
    <dgm:pt modelId="{BD05B791-6C4C-4975-9391-DD2838ADF2D6}" type="pres">
      <dgm:prSet presAssocID="{0B155265-7A7E-4087-8A07-BCA99883D971}" presName="parTx" presStyleLbl="revTx" presStyleIdx="0" presStyleCnt="4">
        <dgm:presLayoutVars>
          <dgm:chMax val="0"/>
          <dgm:chPref val="0"/>
        </dgm:presLayoutVars>
      </dgm:prSet>
      <dgm:spPr/>
    </dgm:pt>
    <dgm:pt modelId="{46A6A279-E86C-45EF-9B55-C084CD8FBF87}" type="pres">
      <dgm:prSet presAssocID="{0B155265-7A7E-4087-8A07-BCA99883D971}" presName="txSpace" presStyleCnt="0"/>
      <dgm:spPr/>
    </dgm:pt>
    <dgm:pt modelId="{D5EBD4C9-2EA5-4B49-BAB5-7A797B98242F}" type="pres">
      <dgm:prSet presAssocID="{0B155265-7A7E-4087-8A07-BCA99883D971}" presName="desTx" presStyleLbl="revTx" presStyleIdx="1" presStyleCnt="4">
        <dgm:presLayoutVars/>
      </dgm:prSet>
      <dgm:spPr/>
    </dgm:pt>
    <dgm:pt modelId="{086DEB21-9280-4C81-938F-57B59C7E1AB3}" type="pres">
      <dgm:prSet presAssocID="{2956DE01-BE17-4BE9-9114-99636D5F8B27}" presName="sibTrans" presStyleCnt="0"/>
      <dgm:spPr/>
    </dgm:pt>
    <dgm:pt modelId="{39556516-0940-445B-A243-CFE4CE6520F6}" type="pres">
      <dgm:prSet presAssocID="{B238B441-9B05-45B6-884C-F6D61F43B0D3}" presName="compNode" presStyleCnt="0"/>
      <dgm:spPr/>
    </dgm:pt>
    <dgm:pt modelId="{5CD1E094-F013-4A01-A003-21F8AE052B32}" type="pres">
      <dgm:prSet presAssocID="{B238B441-9B05-45B6-884C-F6D61F43B0D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67DEE491-08FD-4D34-9B06-D66FBC22DE9B}" type="pres">
      <dgm:prSet presAssocID="{B238B441-9B05-45B6-884C-F6D61F43B0D3}" presName="iconSpace" presStyleCnt="0"/>
      <dgm:spPr/>
    </dgm:pt>
    <dgm:pt modelId="{A90C00D5-D94C-480B-A6B7-549B952F9D7A}" type="pres">
      <dgm:prSet presAssocID="{B238B441-9B05-45B6-884C-F6D61F43B0D3}" presName="parTx" presStyleLbl="revTx" presStyleIdx="2" presStyleCnt="4">
        <dgm:presLayoutVars>
          <dgm:chMax val="0"/>
          <dgm:chPref val="0"/>
        </dgm:presLayoutVars>
      </dgm:prSet>
      <dgm:spPr/>
    </dgm:pt>
    <dgm:pt modelId="{A93A18A7-4F02-4008-B4E0-60F725CA5929}" type="pres">
      <dgm:prSet presAssocID="{B238B441-9B05-45B6-884C-F6D61F43B0D3}" presName="txSpace" presStyleCnt="0"/>
      <dgm:spPr/>
    </dgm:pt>
    <dgm:pt modelId="{5CCE7497-7890-4019-986C-A161570433DA}" type="pres">
      <dgm:prSet presAssocID="{B238B441-9B05-45B6-884C-F6D61F43B0D3}" presName="desTx" presStyleLbl="revTx" presStyleIdx="3" presStyleCnt="4">
        <dgm:presLayoutVars/>
      </dgm:prSet>
      <dgm:spPr/>
    </dgm:pt>
  </dgm:ptLst>
  <dgm:cxnLst>
    <dgm:cxn modelId="{00A6A50E-8C98-4070-8F65-D16970C6BB79}" srcId="{0B155265-7A7E-4087-8A07-BCA99883D971}" destId="{DFDC2A3A-8EB0-4CA1-9FC8-EF4B77CF448D}" srcOrd="1" destOrd="0" parTransId="{E1393410-DE70-4642-A517-164949CFCDB1}" sibTransId="{FE65F865-302E-4E7D-904C-449F626EFCE0}"/>
    <dgm:cxn modelId="{577AB219-F3DD-4524-BB50-4849F119F691}" type="presOf" srcId="{445F3256-712D-43F7-90E3-2F2387C749D0}" destId="{5CCE7497-7890-4019-986C-A161570433DA}" srcOrd="0" destOrd="0" presId="urn:microsoft.com/office/officeart/2018/5/layout/CenteredIconLabelDescriptionList"/>
    <dgm:cxn modelId="{E3A55C1E-82C7-4436-A732-F1D395A1495E}" type="presOf" srcId="{857A91A4-80C6-405F-B288-E3E3241A77DE}" destId="{D5ED357F-636D-4697-9B8A-3E938D66C20E}" srcOrd="0" destOrd="0" presId="urn:microsoft.com/office/officeart/2018/5/layout/CenteredIconLabelDescriptionList"/>
    <dgm:cxn modelId="{70BECF1F-4CB2-4CBB-97C9-7BB9940054BC}" srcId="{261087E4-48C3-4E0D-A103-FC935E970581}" destId="{ADC390EC-69BB-4B74-918A-405258401974}" srcOrd="1" destOrd="0" parTransId="{7A61D542-D0B5-4F3E-89F6-8A05AA469B33}" sibTransId="{97DB79A8-3397-48EC-9113-215D834DC282}"/>
    <dgm:cxn modelId="{99F23725-FBBC-4D11-9F0F-7F32955E32D4}" type="presOf" srcId="{F1C2DF3C-344D-4AD8-B1C2-54B85BECFB5F}" destId="{D5EBD4C9-2EA5-4B49-BAB5-7A797B98242F}" srcOrd="0" destOrd="4" presId="urn:microsoft.com/office/officeart/2018/5/layout/CenteredIconLabelDescriptionList"/>
    <dgm:cxn modelId="{B2590B2F-B69F-45F7-B7C7-E4C3A97825C6}" srcId="{DFDC2A3A-8EB0-4CA1-9FC8-EF4B77CF448D}" destId="{D0A72C38-4DB9-44AB-8CA2-CC87AD8E4F35}" srcOrd="1" destOrd="0" parTransId="{CA78C8D9-DF68-4483-B045-19610FB8D8C7}" sibTransId="{91755940-382F-4CB4-9D70-130B600A7196}"/>
    <dgm:cxn modelId="{55AC9C38-C3F2-4472-913D-17E8E4CFCE4B}" srcId="{DFDC2A3A-8EB0-4CA1-9FC8-EF4B77CF448D}" destId="{F1C2DF3C-344D-4AD8-B1C2-54B85BECFB5F}" srcOrd="0" destOrd="0" parTransId="{40B25FE5-2911-4B77-B85E-381D7E225F5A}" sibTransId="{F477A433-1CC4-4FD2-B736-9ADC57566892}"/>
    <dgm:cxn modelId="{791BBB4F-4E7D-4152-AF7C-0ECF79DF8AFE}" type="presOf" srcId="{52A38363-EB78-4159-8262-B6ABD636E0F3}" destId="{D5EBD4C9-2EA5-4B49-BAB5-7A797B98242F}" srcOrd="0" destOrd="1" presId="urn:microsoft.com/office/officeart/2018/5/layout/CenteredIconLabelDescriptionList"/>
    <dgm:cxn modelId="{AC788150-AE99-4875-9C13-E9F268209B8D}" srcId="{857A91A4-80C6-405F-B288-E3E3241A77DE}" destId="{B238B441-9B05-45B6-884C-F6D61F43B0D3}" srcOrd="1" destOrd="0" parTransId="{BE1E356A-01B0-4908-9343-C603CAE2EF0C}" sibTransId="{98A40F32-DF8E-4A95-8D76-9FD3D1347B44}"/>
    <dgm:cxn modelId="{8FC42557-2855-4168-986E-37F79D8AFDC1}" srcId="{261087E4-48C3-4E0D-A103-FC935E970581}" destId="{52A38363-EB78-4159-8262-B6ABD636E0F3}" srcOrd="0" destOrd="0" parTransId="{83990CB9-B836-4A70-AD5E-2A294B3F9AED}" sibTransId="{3EB61DBA-318F-4373-89F6-8FCB6C15523F}"/>
    <dgm:cxn modelId="{BCDC8383-726B-4A23-A413-887263918AE7}" type="presOf" srcId="{D0A72C38-4DB9-44AB-8CA2-CC87AD8E4F35}" destId="{D5EBD4C9-2EA5-4B49-BAB5-7A797B98242F}" srcOrd="0" destOrd="5" presId="urn:microsoft.com/office/officeart/2018/5/layout/CenteredIconLabelDescriptionList"/>
    <dgm:cxn modelId="{7663AA8D-9575-4CA9-9043-16551621C774}" type="presOf" srcId="{0B155265-7A7E-4087-8A07-BCA99883D971}" destId="{BD05B791-6C4C-4975-9391-DD2838ADF2D6}" srcOrd="0" destOrd="0" presId="urn:microsoft.com/office/officeart/2018/5/layout/CenteredIconLabelDescriptionList"/>
    <dgm:cxn modelId="{852B7694-4057-4BE3-A2DF-6861F5C25AF7}" type="presOf" srcId="{B238B441-9B05-45B6-884C-F6D61F43B0D3}" destId="{A90C00D5-D94C-480B-A6B7-549B952F9D7A}" srcOrd="0" destOrd="0" presId="urn:microsoft.com/office/officeart/2018/5/layout/CenteredIconLabelDescriptionList"/>
    <dgm:cxn modelId="{45B13A99-9C5E-4ABB-8475-ACD56DDA03D5}" srcId="{857A91A4-80C6-405F-B288-E3E3241A77DE}" destId="{0B155265-7A7E-4087-8A07-BCA99883D971}" srcOrd="0" destOrd="0" parTransId="{31385220-60E3-475C-8B98-F7A9D9311641}" sibTransId="{2956DE01-BE17-4BE9-9114-99636D5F8B27}"/>
    <dgm:cxn modelId="{BE09BAA1-FBBE-4984-BE42-6311CB624CAF}" type="presOf" srcId="{DFDC2A3A-8EB0-4CA1-9FC8-EF4B77CF448D}" destId="{D5EBD4C9-2EA5-4B49-BAB5-7A797B98242F}" srcOrd="0" destOrd="3" presId="urn:microsoft.com/office/officeart/2018/5/layout/CenteredIconLabelDescriptionList"/>
    <dgm:cxn modelId="{9C409AB8-48BA-4880-9D0F-98CD65FCF991}" srcId="{B238B441-9B05-45B6-884C-F6D61F43B0D3}" destId="{445F3256-712D-43F7-90E3-2F2387C749D0}" srcOrd="0" destOrd="0" parTransId="{099324E9-F131-4C3A-ADD3-50BF1EB25BAD}" sibTransId="{EFAD02FE-AD0F-4F9F-8270-4A090D75D886}"/>
    <dgm:cxn modelId="{82518EC6-BF88-4F19-9E40-27F095FA25A7}" type="presOf" srcId="{ADC390EC-69BB-4B74-918A-405258401974}" destId="{D5EBD4C9-2EA5-4B49-BAB5-7A797B98242F}" srcOrd="0" destOrd="2" presId="urn:microsoft.com/office/officeart/2018/5/layout/CenteredIconLabelDescriptionList"/>
    <dgm:cxn modelId="{280E63D5-D546-42F1-853A-60F56F8E427A}" srcId="{0B155265-7A7E-4087-8A07-BCA99883D971}" destId="{261087E4-48C3-4E0D-A103-FC935E970581}" srcOrd="0" destOrd="0" parTransId="{BA4E38DA-284F-4A57-A7A7-348311E9F984}" sibTransId="{43619CA1-5D12-4BF8-BFAD-A035931ADE2D}"/>
    <dgm:cxn modelId="{D67619E2-D073-4CA2-9E21-D519C8E9E6BC}" type="presOf" srcId="{261087E4-48C3-4E0D-A103-FC935E970581}" destId="{D5EBD4C9-2EA5-4B49-BAB5-7A797B98242F}" srcOrd="0" destOrd="0" presId="urn:microsoft.com/office/officeart/2018/5/layout/CenteredIconLabelDescriptionList"/>
    <dgm:cxn modelId="{DC59F30F-A337-4690-BDAE-7E9F3BB961C0}" type="presParOf" srcId="{D5ED357F-636D-4697-9B8A-3E938D66C20E}" destId="{E4B1ABD0-9DBF-4B80-A35C-7B6008B91B26}" srcOrd="0" destOrd="0" presId="urn:microsoft.com/office/officeart/2018/5/layout/CenteredIconLabelDescriptionList"/>
    <dgm:cxn modelId="{2445BC1F-CBD1-4D12-A0FF-59D392A4B5F4}" type="presParOf" srcId="{E4B1ABD0-9DBF-4B80-A35C-7B6008B91B26}" destId="{3F0438BD-3639-42CC-9F79-32D13299138A}" srcOrd="0" destOrd="0" presId="urn:microsoft.com/office/officeart/2018/5/layout/CenteredIconLabelDescriptionList"/>
    <dgm:cxn modelId="{78E753FE-B713-4F4B-B2E9-8858F78571DA}" type="presParOf" srcId="{E4B1ABD0-9DBF-4B80-A35C-7B6008B91B26}" destId="{C93E7455-3851-477A-8176-6CA46E8190A8}" srcOrd="1" destOrd="0" presId="urn:microsoft.com/office/officeart/2018/5/layout/CenteredIconLabelDescriptionList"/>
    <dgm:cxn modelId="{317FFE81-DB71-4144-BC8F-76781BF91C96}" type="presParOf" srcId="{E4B1ABD0-9DBF-4B80-A35C-7B6008B91B26}" destId="{BD05B791-6C4C-4975-9391-DD2838ADF2D6}" srcOrd="2" destOrd="0" presId="urn:microsoft.com/office/officeart/2018/5/layout/CenteredIconLabelDescriptionList"/>
    <dgm:cxn modelId="{D7264A7C-29D0-415E-AAFD-219EAD9ADC36}" type="presParOf" srcId="{E4B1ABD0-9DBF-4B80-A35C-7B6008B91B26}" destId="{46A6A279-E86C-45EF-9B55-C084CD8FBF87}" srcOrd="3" destOrd="0" presId="urn:microsoft.com/office/officeart/2018/5/layout/CenteredIconLabelDescriptionList"/>
    <dgm:cxn modelId="{B19F3793-8CC2-4D65-A773-A3BA940EBBC4}" type="presParOf" srcId="{E4B1ABD0-9DBF-4B80-A35C-7B6008B91B26}" destId="{D5EBD4C9-2EA5-4B49-BAB5-7A797B98242F}" srcOrd="4" destOrd="0" presId="urn:microsoft.com/office/officeart/2018/5/layout/CenteredIconLabelDescriptionList"/>
    <dgm:cxn modelId="{A5E8C7F5-2C26-458C-9183-E4707F40FA21}" type="presParOf" srcId="{D5ED357F-636D-4697-9B8A-3E938D66C20E}" destId="{086DEB21-9280-4C81-938F-57B59C7E1AB3}" srcOrd="1" destOrd="0" presId="urn:microsoft.com/office/officeart/2018/5/layout/CenteredIconLabelDescriptionList"/>
    <dgm:cxn modelId="{6902951E-4B91-4A6D-8EB6-3230E97DB345}" type="presParOf" srcId="{D5ED357F-636D-4697-9B8A-3E938D66C20E}" destId="{39556516-0940-445B-A243-CFE4CE6520F6}" srcOrd="2" destOrd="0" presId="urn:microsoft.com/office/officeart/2018/5/layout/CenteredIconLabelDescriptionList"/>
    <dgm:cxn modelId="{05291C54-0577-4C2C-B507-D29A605B3480}" type="presParOf" srcId="{39556516-0940-445B-A243-CFE4CE6520F6}" destId="{5CD1E094-F013-4A01-A003-21F8AE052B32}" srcOrd="0" destOrd="0" presId="urn:microsoft.com/office/officeart/2018/5/layout/CenteredIconLabelDescriptionList"/>
    <dgm:cxn modelId="{6AC868F5-4F73-4727-9E2D-E4809891FA5D}" type="presParOf" srcId="{39556516-0940-445B-A243-CFE4CE6520F6}" destId="{67DEE491-08FD-4D34-9B06-D66FBC22DE9B}" srcOrd="1" destOrd="0" presId="urn:microsoft.com/office/officeart/2018/5/layout/CenteredIconLabelDescriptionList"/>
    <dgm:cxn modelId="{0D54D572-409F-4922-BA28-8B48231807DC}" type="presParOf" srcId="{39556516-0940-445B-A243-CFE4CE6520F6}" destId="{A90C00D5-D94C-480B-A6B7-549B952F9D7A}" srcOrd="2" destOrd="0" presId="urn:microsoft.com/office/officeart/2018/5/layout/CenteredIconLabelDescriptionList"/>
    <dgm:cxn modelId="{E97AE9AA-5A52-4EAB-8A4C-40A8B67655D7}" type="presParOf" srcId="{39556516-0940-445B-A243-CFE4CE6520F6}" destId="{A93A18A7-4F02-4008-B4E0-60F725CA5929}" srcOrd="3" destOrd="0" presId="urn:microsoft.com/office/officeart/2018/5/layout/CenteredIconLabelDescriptionList"/>
    <dgm:cxn modelId="{3C64B0C8-E6E5-404D-A36E-3ADD59C63FCE}" type="presParOf" srcId="{39556516-0940-445B-A243-CFE4CE6520F6}" destId="{5CCE7497-7890-4019-986C-A161570433DA}"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3B9EA0-5E68-4B57-9C68-9798DA07E225}">
      <dsp:nvSpPr>
        <dsp:cNvPr id="0" name=""/>
        <dsp:cNvSpPr/>
      </dsp:nvSpPr>
      <dsp:spPr>
        <a:xfrm>
          <a:off x="765914" y="384152"/>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56FD2E-5C46-4517-8AFA-A98C1CC6BC29}">
      <dsp:nvSpPr>
        <dsp:cNvPr id="0" name=""/>
        <dsp:cNvSpPr/>
      </dsp:nvSpPr>
      <dsp:spPr>
        <a:xfrm>
          <a:off x="765914" y="2043406"/>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defRPr b="1"/>
          </a:pPr>
          <a:r>
            <a:rPr lang="en-US" sz="3600" kern="1200"/>
            <a:t>Small vs large N</a:t>
          </a:r>
        </a:p>
      </dsp:txBody>
      <dsp:txXfrm>
        <a:off x="765914" y="2043406"/>
        <a:ext cx="4320000" cy="648000"/>
      </dsp:txXfrm>
    </dsp:sp>
    <dsp:sp modelId="{38017FB1-051E-4C0E-AFAA-813D550A224E}">
      <dsp:nvSpPr>
        <dsp:cNvPr id="0" name=""/>
        <dsp:cNvSpPr/>
      </dsp:nvSpPr>
      <dsp:spPr>
        <a:xfrm>
          <a:off x="765914" y="2759896"/>
          <a:ext cx="4320000" cy="1048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Estimates fluctuate more when N is smaller</a:t>
          </a:r>
        </a:p>
        <a:p>
          <a:pPr marL="0" lvl="0" indent="0" algn="l" defTabSz="755650">
            <a:lnSpc>
              <a:spcPct val="90000"/>
            </a:lnSpc>
            <a:spcBef>
              <a:spcPct val="0"/>
            </a:spcBef>
            <a:spcAft>
              <a:spcPct val="35000"/>
            </a:spcAft>
            <a:buNone/>
          </a:pPr>
          <a:r>
            <a:rPr lang="en-US" sz="1700" kern="1200"/>
            <a:t>As N increases, the estimates stabilize and converge toward π</a:t>
          </a:r>
        </a:p>
      </dsp:txBody>
      <dsp:txXfrm>
        <a:off x="765914" y="2759896"/>
        <a:ext cx="4320000" cy="1048756"/>
      </dsp:txXfrm>
    </dsp:sp>
    <dsp:sp modelId="{ACCADD1C-8ACB-46D6-AB2C-3E60955882E8}">
      <dsp:nvSpPr>
        <dsp:cNvPr id="0" name=""/>
        <dsp:cNvSpPr/>
      </dsp:nvSpPr>
      <dsp:spPr>
        <a:xfrm>
          <a:off x="5841914" y="384152"/>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0873DA-6FC0-405F-A4E3-250E68969D6A}">
      <dsp:nvSpPr>
        <dsp:cNvPr id="0" name=""/>
        <dsp:cNvSpPr/>
      </dsp:nvSpPr>
      <dsp:spPr>
        <a:xfrm>
          <a:off x="5841914" y="2043406"/>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defRPr b="1"/>
          </a:pPr>
          <a:r>
            <a:rPr lang="en-US" sz="3600" kern="1200"/>
            <a:t>Seed effects</a:t>
          </a:r>
        </a:p>
      </dsp:txBody>
      <dsp:txXfrm>
        <a:off x="5841914" y="2043406"/>
        <a:ext cx="4320000" cy="648000"/>
      </dsp:txXfrm>
    </dsp:sp>
    <dsp:sp modelId="{BC2BD5BF-39C6-425E-8E17-EFD683C24495}">
      <dsp:nvSpPr>
        <dsp:cNvPr id="0" name=""/>
        <dsp:cNvSpPr/>
      </dsp:nvSpPr>
      <dsp:spPr>
        <a:xfrm>
          <a:off x="5841914" y="2759896"/>
          <a:ext cx="4320000" cy="1048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Changing the seed would produce a different sequence and slightly different π estimate.</a:t>
          </a:r>
        </a:p>
        <a:p>
          <a:pPr marL="0" lvl="0" indent="0" algn="l" defTabSz="755650">
            <a:lnSpc>
              <a:spcPct val="90000"/>
            </a:lnSpc>
            <a:spcBef>
              <a:spcPct val="0"/>
            </a:spcBef>
            <a:spcAft>
              <a:spcPct val="35000"/>
            </a:spcAft>
            <a:buNone/>
          </a:pPr>
          <a:r>
            <a:rPr lang="en-US" sz="1700" kern="1200"/>
            <a:t>Seed value changes the sequence, not the statistical quality</a:t>
          </a:r>
        </a:p>
      </dsp:txBody>
      <dsp:txXfrm>
        <a:off x="5841914" y="2759896"/>
        <a:ext cx="4320000" cy="10487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0438BD-3639-42CC-9F79-32D13299138A}">
      <dsp:nvSpPr>
        <dsp:cNvPr id="0" name=""/>
        <dsp:cNvSpPr/>
      </dsp:nvSpPr>
      <dsp:spPr>
        <a:xfrm>
          <a:off x="2173131" y="0"/>
          <a:ext cx="1510523" cy="12337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05B791-6C4C-4975-9391-DD2838ADF2D6}">
      <dsp:nvSpPr>
        <dsp:cNvPr id="0" name=""/>
        <dsp:cNvSpPr/>
      </dsp:nvSpPr>
      <dsp:spPr>
        <a:xfrm>
          <a:off x="770502" y="1380971"/>
          <a:ext cx="4315781" cy="528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11300">
            <a:lnSpc>
              <a:spcPct val="90000"/>
            </a:lnSpc>
            <a:spcBef>
              <a:spcPct val="0"/>
            </a:spcBef>
            <a:spcAft>
              <a:spcPct val="35000"/>
            </a:spcAft>
            <a:buNone/>
            <a:defRPr b="1"/>
          </a:pPr>
          <a:r>
            <a:rPr lang="en-US" sz="3400" kern="1200"/>
            <a:t>Language differences</a:t>
          </a:r>
        </a:p>
      </dsp:txBody>
      <dsp:txXfrm>
        <a:off x="770502" y="1380971"/>
        <a:ext cx="4315781" cy="528736"/>
      </dsp:txXfrm>
    </dsp:sp>
    <dsp:sp modelId="{D5EBD4C9-2EA5-4B49-BAB5-7A797B98242F}">
      <dsp:nvSpPr>
        <dsp:cNvPr id="0" name=""/>
        <dsp:cNvSpPr/>
      </dsp:nvSpPr>
      <dsp:spPr>
        <a:xfrm>
          <a:off x="770502" y="1978198"/>
          <a:ext cx="4315781" cy="2214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Python (Mersenne Twister):</a:t>
          </a:r>
        </a:p>
        <a:p>
          <a:pPr marL="171450" lvl="1" indent="-171450" algn="l" defTabSz="755650">
            <a:lnSpc>
              <a:spcPct val="90000"/>
            </a:lnSpc>
            <a:spcBef>
              <a:spcPct val="0"/>
            </a:spcBef>
            <a:spcAft>
              <a:spcPct val="15000"/>
            </a:spcAft>
            <a:buChar char="•"/>
          </a:pPr>
          <a:r>
            <a:rPr lang="en-US" sz="1700" kern="1200"/>
            <a:t>High-quality PRNG with long period and strong statistical properties.</a:t>
          </a:r>
        </a:p>
        <a:p>
          <a:pPr marL="171450" lvl="1" indent="-171450" algn="l" defTabSz="755650">
            <a:lnSpc>
              <a:spcPct val="90000"/>
            </a:lnSpc>
            <a:spcBef>
              <a:spcPct val="0"/>
            </a:spcBef>
            <a:spcAft>
              <a:spcPct val="15000"/>
            </a:spcAft>
            <a:buChar char="•"/>
          </a:pPr>
          <a:r>
            <a:rPr lang="en-US" sz="1700" kern="1200"/>
            <a:t>Estimates are more stable and closer to π even at small N.</a:t>
          </a:r>
        </a:p>
        <a:p>
          <a:pPr marL="0" lvl="0" indent="0" algn="l" defTabSz="755650">
            <a:lnSpc>
              <a:spcPct val="90000"/>
            </a:lnSpc>
            <a:spcBef>
              <a:spcPct val="0"/>
            </a:spcBef>
            <a:spcAft>
              <a:spcPct val="35000"/>
            </a:spcAft>
            <a:buNone/>
          </a:pPr>
          <a:r>
            <a:rPr lang="en-US" sz="1700" kern="1200"/>
            <a:t>Java (LCG):</a:t>
          </a:r>
        </a:p>
        <a:p>
          <a:pPr marL="171450" lvl="1" indent="-171450" algn="l" defTabSz="755650">
            <a:lnSpc>
              <a:spcPct val="90000"/>
            </a:lnSpc>
            <a:spcBef>
              <a:spcPct val="0"/>
            </a:spcBef>
            <a:spcAft>
              <a:spcPct val="15000"/>
            </a:spcAft>
            <a:buChar char="•"/>
          </a:pPr>
          <a:r>
            <a:rPr lang="en-US" sz="1700" kern="1200"/>
            <a:t>Simpler PRNG with shorter period and weaker statistical properties.</a:t>
          </a:r>
        </a:p>
        <a:p>
          <a:pPr marL="171450" lvl="1" indent="-171450" algn="l" defTabSz="755650">
            <a:lnSpc>
              <a:spcPct val="90000"/>
            </a:lnSpc>
            <a:spcBef>
              <a:spcPct val="0"/>
            </a:spcBef>
            <a:spcAft>
              <a:spcPct val="15000"/>
            </a:spcAft>
            <a:buChar char="•"/>
          </a:pPr>
          <a:r>
            <a:rPr lang="en-US" sz="1700" kern="1200"/>
            <a:t>Estimates fluctuate more, especially at small N.</a:t>
          </a:r>
        </a:p>
      </dsp:txBody>
      <dsp:txXfrm>
        <a:off x="770502" y="1978198"/>
        <a:ext cx="4315781" cy="2214606"/>
      </dsp:txXfrm>
    </dsp:sp>
    <dsp:sp modelId="{5CD1E094-F013-4A01-A003-21F8AE052B32}">
      <dsp:nvSpPr>
        <dsp:cNvPr id="0" name=""/>
        <dsp:cNvSpPr/>
      </dsp:nvSpPr>
      <dsp:spPr>
        <a:xfrm>
          <a:off x="7244174" y="0"/>
          <a:ext cx="1510523" cy="12337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0C00D5-D94C-480B-A6B7-549B952F9D7A}">
      <dsp:nvSpPr>
        <dsp:cNvPr id="0" name=""/>
        <dsp:cNvSpPr/>
      </dsp:nvSpPr>
      <dsp:spPr>
        <a:xfrm>
          <a:off x="5841545" y="1380971"/>
          <a:ext cx="4315781" cy="528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11300">
            <a:lnSpc>
              <a:spcPct val="90000"/>
            </a:lnSpc>
            <a:spcBef>
              <a:spcPct val="0"/>
            </a:spcBef>
            <a:spcAft>
              <a:spcPct val="35000"/>
            </a:spcAft>
            <a:buNone/>
            <a:defRPr b="1"/>
          </a:pPr>
          <a:r>
            <a:rPr lang="en-US" sz="3400" kern="1200"/>
            <a:t>Insight:</a:t>
          </a:r>
        </a:p>
      </dsp:txBody>
      <dsp:txXfrm>
        <a:off x="5841545" y="1380971"/>
        <a:ext cx="4315781" cy="528736"/>
      </dsp:txXfrm>
    </dsp:sp>
    <dsp:sp modelId="{5CCE7497-7890-4019-986C-A161570433DA}">
      <dsp:nvSpPr>
        <dsp:cNvPr id="0" name=""/>
        <dsp:cNvSpPr/>
      </dsp:nvSpPr>
      <dsp:spPr>
        <a:xfrm>
          <a:off x="5841545" y="1978198"/>
          <a:ext cx="4315781" cy="2214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Python’s Mersenne Twister outperforms Java’s LCG in consistency and convergence</a:t>
          </a:r>
        </a:p>
      </dsp:txBody>
      <dsp:txXfrm>
        <a:off x="5841545" y="1978198"/>
        <a:ext cx="4315781" cy="2214606"/>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55F9C-FE92-58E2-231F-448E3C984A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EF7984-0451-B5BB-228B-2E62F18C15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767F3F-6B8D-C512-DBBC-EBCF728BB1CC}"/>
              </a:ext>
            </a:extLst>
          </p:cNvPr>
          <p:cNvSpPr>
            <a:spLocks noGrp="1"/>
          </p:cNvSpPr>
          <p:nvPr>
            <p:ph type="dt" sz="half" idx="10"/>
          </p:nvPr>
        </p:nvSpPr>
        <p:spPr/>
        <p:txBody>
          <a:bodyPr/>
          <a:lstStyle/>
          <a:p>
            <a:fld id="{30E85A09-331D-4F5D-AA7A-12812063D724}" type="datetimeFigureOut">
              <a:rPr lang="en-US" smtClean="0"/>
              <a:t>2/3/2026</a:t>
            </a:fld>
            <a:endParaRPr lang="en-US"/>
          </a:p>
        </p:txBody>
      </p:sp>
      <p:sp>
        <p:nvSpPr>
          <p:cNvPr id="5" name="Footer Placeholder 4">
            <a:extLst>
              <a:ext uri="{FF2B5EF4-FFF2-40B4-BE49-F238E27FC236}">
                <a16:creationId xmlns:a16="http://schemas.microsoft.com/office/drawing/2014/main" id="{8A795D19-DBAD-9F0F-0AD9-6E0711CD63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702B71-F942-2040-E8F1-05EA25DC49A3}"/>
              </a:ext>
            </a:extLst>
          </p:cNvPr>
          <p:cNvSpPr>
            <a:spLocks noGrp="1"/>
          </p:cNvSpPr>
          <p:nvPr>
            <p:ph type="sldNum" sz="quarter" idx="12"/>
          </p:nvPr>
        </p:nvSpPr>
        <p:spPr/>
        <p:txBody>
          <a:bodyPr/>
          <a:lstStyle/>
          <a:p>
            <a:fld id="{280270AB-DB51-4939-B783-23C43D5E2271}" type="slidenum">
              <a:rPr lang="en-US" smtClean="0"/>
              <a:t>‹#›</a:t>
            </a:fld>
            <a:endParaRPr lang="en-US"/>
          </a:p>
        </p:txBody>
      </p:sp>
    </p:spTree>
    <p:extLst>
      <p:ext uri="{BB962C8B-B14F-4D97-AF65-F5344CB8AC3E}">
        <p14:creationId xmlns:p14="http://schemas.microsoft.com/office/powerpoint/2010/main" val="4290285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672E5-92BB-8703-0A4D-635D97A5F9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1736B46-8822-A248-928B-C6DDA7A507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8D9D47-2910-FA24-78A6-B3051F503E8E}"/>
              </a:ext>
            </a:extLst>
          </p:cNvPr>
          <p:cNvSpPr>
            <a:spLocks noGrp="1"/>
          </p:cNvSpPr>
          <p:nvPr>
            <p:ph type="dt" sz="half" idx="10"/>
          </p:nvPr>
        </p:nvSpPr>
        <p:spPr/>
        <p:txBody>
          <a:bodyPr/>
          <a:lstStyle/>
          <a:p>
            <a:fld id="{30E85A09-331D-4F5D-AA7A-12812063D724}" type="datetimeFigureOut">
              <a:rPr lang="en-US" smtClean="0"/>
              <a:t>2/3/2026</a:t>
            </a:fld>
            <a:endParaRPr lang="en-US"/>
          </a:p>
        </p:txBody>
      </p:sp>
      <p:sp>
        <p:nvSpPr>
          <p:cNvPr id="5" name="Footer Placeholder 4">
            <a:extLst>
              <a:ext uri="{FF2B5EF4-FFF2-40B4-BE49-F238E27FC236}">
                <a16:creationId xmlns:a16="http://schemas.microsoft.com/office/drawing/2014/main" id="{AF6C5FD3-2D7B-F1D2-810D-DB5935DF14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B221E0-7D39-8989-D30A-A2FCE5B5661C}"/>
              </a:ext>
            </a:extLst>
          </p:cNvPr>
          <p:cNvSpPr>
            <a:spLocks noGrp="1"/>
          </p:cNvSpPr>
          <p:nvPr>
            <p:ph type="sldNum" sz="quarter" idx="12"/>
          </p:nvPr>
        </p:nvSpPr>
        <p:spPr/>
        <p:txBody>
          <a:bodyPr/>
          <a:lstStyle/>
          <a:p>
            <a:fld id="{280270AB-DB51-4939-B783-23C43D5E2271}" type="slidenum">
              <a:rPr lang="en-US" smtClean="0"/>
              <a:t>‹#›</a:t>
            </a:fld>
            <a:endParaRPr lang="en-US"/>
          </a:p>
        </p:txBody>
      </p:sp>
    </p:spTree>
    <p:extLst>
      <p:ext uri="{BB962C8B-B14F-4D97-AF65-F5344CB8AC3E}">
        <p14:creationId xmlns:p14="http://schemas.microsoft.com/office/powerpoint/2010/main" val="2074340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D051A9-D0B4-C6B2-5B37-625479F864B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30EC03C-BD7A-CCDB-CF06-E8E7B31D8A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2F7450-9C06-A9AF-D013-458494B6BEEC}"/>
              </a:ext>
            </a:extLst>
          </p:cNvPr>
          <p:cNvSpPr>
            <a:spLocks noGrp="1"/>
          </p:cNvSpPr>
          <p:nvPr>
            <p:ph type="dt" sz="half" idx="10"/>
          </p:nvPr>
        </p:nvSpPr>
        <p:spPr/>
        <p:txBody>
          <a:bodyPr/>
          <a:lstStyle/>
          <a:p>
            <a:fld id="{30E85A09-331D-4F5D-AA7A-12812063D724}" type="datetimeFigureOut">
              <a:rPr lang="en-US" smtClean="0"/>
              <a:t>2/3/2026</a:t>
            </a:fld>
            <a:endParaRPr lang="en-US"/>
          </a:p>
        </p:txBody>
      </p:sp>
      <p:sp>
        <p:nvSpPr>
          <p:cNvPr id="5" name="Footer Placeholder 4">
            <a:extLst>
              <a:ext uri="{FF2B5EF4-FFF2-40B4-BE49-F238E27FC236}">
                <a16:creationId xmlns:a16="http://schemas.microsoft.com/office/drawing/2014/main" id="{9BAB40E8-6218-FE3C-A974-701B21D461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AB070A-4C82-AF62-A355-599090205252}"/>
              </a:ext>
            </a:extLst>
          </p:cNvPr>
          <p:cNvSpPr>
            <a:spLocks noGrp="1"/>
          </p:cNvSpPr>
          <p:nvPr>
            <p:ph type="sldNum" sz="quarter" idx="12"/>
          </p:nvPr>
        </p:nvSpPr>
        <p:spPr/>
        <p:txBody>
          <a:bodyPr/>
          <a:lstStyle/>
          <a:p>
            <a:fld id="{280270AB-DB51-4939-B783-23C43D5E2271}" type="slidenum">
              <a:rPr lang="en-US" smtClean="0"/>
              <a:t>‹#›</a:t>
            </a:fld>
            <a:endParaRPr lang="en-US"/>
          </a:p>
        </p:txBody>
      </p:sp>
    </p:spTree>
    <p:extLst>
      <p:ext uri="{BB962C8B-B14F-4D97-AF65-F5344CB8AC3E}">
        <p14:creationId xmlns:p14="http://schemas.microsoft.com/office/powerpoint/2010/main" val="1599560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2C49D-8D33-BEAF-D513-4FCEDCEF94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4D07FE-E216-D0D6-DEF8-5F862BD478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655D87-92AA-AB56-C1FD-A1E8496DD960}"/>
              </a:ext>
            </a:extLst>
          </p:cNvPr>
          <p:cNvSpPr>
            <a:spLocks noGrp="1"/>
          </p:cNvSpPr>
          <p:nvPr>
            <p:ph type="dt" sz="half" idx="10"/>
          </p:nvPr>
        </p:nvSpPr>
        <p:spPr/>
        <p:txBody>
          <a:bodyPr/>
          <a:lstStyle/>
          <a:p>
            <a:fld id="{30E85A09-331D-4F5D-AA7A-12812063D724}" type="datetimeFigureOut">
              <a:rPr lang="en-US" smtClean="0"/>
              <a:t>2/3/2026</a:t>
            </a:fld>
            <a:endParaRPr lang="en-US"/>
          </a:p>
        </p:txBody>
      </p:sp>
      <p:sp>
        <p:nvSpPr>
          <p:cNvPr id="5" name="Footer Placeholder 4">
            <a:extLst>
              <a:ext uri="{FF2B5EF4-FFF2-40B4-BE49-F238E27FC236}">
                <a16:creationId xmlns:a16="http://schemas.microsoft.com/office/drawing/2014/main" id="{8B49C4AE-C93C-530E-D183-C2BCF0F084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BF769B-B9C0-34F8-9D4A-676401E093D9}"/>
              </a:ext>
            </a:extLst>
          </p:cNvPr>
          <p:cNvSpPr>
            <a:spLocks noGrp="1"/>
          </p:cNvSpPr>
          <p:nvPr>
            <p:ph type="sldNum" sz="quarter" idx="12"/>
          </p:nvPr>
        </p:nvSpPr>
        <p:spPr/>
        <p:txBody>
          <a:bodyPr/>
          <a:lstStyle/>
          <a:p>
            <a:fld id="{280270AB-DB51-4939-B783-23C43D5E2271}" type="slidenum">
              <a:rPr lang="en-US" smtClean="0"/>
              <a:t>‹#›</a:t>
            </a:fld>
            <a:endParaRPr lang="en-US"/>
          </a:p>
        </p:txBody>
      </p:sp>
    </p:spTree>
    <p:extLst>
      <p:ext uri="{BB962C8B-B14F-4D97-AF65-F5344CB8AC3E}">
        <p14:creationId xmlns:p14="http://schemas.microsoft.com/office/powerpoint/2010/main" val="332054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D65FC-6709-BEF0-2DD7-DE00A70466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2CEC4E6-7112-1307-CDE5-2FD34D6EC4D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E18900-5EBC-0A2A-CCB3-4FC94A1BC510}"/>
              </a:ext>
            </a:extLst>
          </p:cNvPr>
          <p:cNvSpPr>
            <a:spLocks noGrp="1"/>
          </p:cNvSpPr>
          <p:nvPr>
            <p:ph type="dt" sz="half" idx="10"/>
          </p:nvPr>
        </p:nvSpPr>
        <p:spPr/>
        <p:txBody>
          <a:bodyPr/>
          <a:lstStyle/>
          <a:p>
            <a:fld id="{30E85A09-331D-4F5D-AA7A-12812063D724}" type="datetimeFigureOut">
              <a:rPr lang="en-US" smtClean="0"/>
              <a:t>2/3/2026</a:t>
            </a:fld>
            <a:endParaRPr lang="en-US"/>
          </a:p>
        </p:txBody>
      </p:sp>
      <p:sp>
        <p:nvSpPr>
          <p:cNvPr id="5" name="Footer Placeholder 4">
            <a:extLst>
              <a:ext uri="{FF2B5EF4-FFF2-40B4-BE49-F238E27FC236}">
                <a16:creationId xmlns:a16="http://schemas.microsoft.com/office/drawing/2014/main" id="{B8E238A5-1983-57AA-CA97-DEABFA72A4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7F0E56-3A5A-BCE1-AF9B-FDB0063FF186}"/>
              </a:ext>
            </a:extLst>
          </p:cNvPr>
          <p:cNvSpPr>
            <a:spLocks noGrp="1"/>
          </p:cNvSpPr>
          <p:nvPr>
            <p:ph type="sldNum" sz="quarter" idx="12"/>
          </p:nvPr>
        </p:nvSpPr>
        <p:spPr/>
        <p:txBody>
          <a:bodyPr/>
          <a:lstStyle/>
          <a:p>
            <a:fld id="{280270AB-DB51-4939-B783-23C43D5E2271}" type="slidenum">
              <a:rPr lang="en-US" smtClean="0"/>
              <a:t>‹#›</a:t>
            </a:fld>
            <a:endParaRPr lang="en-US"/>
          </a:p>
        </p:txBody>
      </p:sp>
    </p:spTree>
    <p:extLst>
      <p:ext uri="{BB962C8B-B14F-4D97-AF65-F5344CB8AC3E}">
        <p14:creationId xmlns:p14="http://schemas.microsoft.com/office/powerpoint/2010/main" val="3126744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03A3B-B3D5-2140-A1EA-E1BB563850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3D46CF-0C4A-9E1B-5337-10FFB3E7C8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D07C320-E901-364B-970F-621D6E8E17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609769C-FDD0-97FD-ECB2-EB703D9F344C}"/>
              </a:ext>
            </a:extLst>
          </p:cNvPr>
          <p:cNvSpPr>
            <a:spLocks noGrp="1"/>
          </p:cNvSpPr>
          <p:nvPr>
            <p:ph type="dt" sz="half" idx="10"/>
          </p:nvPr>
        </p:nvSpPr>
        <p:spPr/>
        <p:txBody>
          <a:bodyPr/>
          <a:lstStyle/>
          <a:p>
            <a:fld id="{30E85A09-331D-4F5D-AA7A-12812063D724}" type="datetimeFigureOut">
              <a:rPr lang="en-US" smtClean="0"/>
              <a:t>2/3/2026</a:t>
            </a:fld>
            <a:endParaRPr lang="en-US"/>
          </a:p>
        </p:txBody>
      </p:sp>
      <p:sp>
        <p:nvSpPr>
          <p:cNvPr id="6" name="Footer Placeholder 5">
            <a:extLst>
              <a:ext uri="{FF2B5EF4-FFF2-40B4-BE49-F238E27FC236}">
                <a16:creationId xmlns:a16="http://schemas.microsoft.com/office/drawing/2014/main" id="{FDF8644B-AA3E-0239-32F5-6E4DA1C956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8AFCBA-E5A9-E8D1-F407-7DF096F21496}"/>
              </a:ext>
            </a:extLst>
          </p:cNvPr>
          <p:cNvSpPr>
            <a:spLocks noGrp="1"/>
          </p:cNvSpPr>
          <p:nvPr>
            <p:ph type="sldNum" sz="quarter" idx="12"/>
          </p:nvPr>
        </p:nvSpPr>
        <p:spPr/>
        <p:txBody>
          <a:bodyPr/>
          <a:lstStyle/>
          <a:p>
            <a:fld id="{280270AB-DB51-4939-B783-23C43D5E2271}" type="slidenum">
              <a:rPr lang="en-US" smtClean="0"/>
              <a:t>‹#›</a:t>
            </a:fld>
            <a:endParaRPr lang="en-US"/>
          </a:p>
        </p:txBody>
      </p:sp>
    </p:spTree>
    <p:extLst>
      <p:ext uri="{BB962C8B-B14F-4D97-AF65-F5344CB8AC3E}">
        <p14:creationId xmlns:p14="http://schemas.microsoft.com/office/powerpoint/2010/main" val="3374649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CEA27-C091-5F23-DAA7-DFA08B0BBD7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355E55-FBA0-CD40-DD0D-7467E31AED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5C43A4-DC18-2BC9-842D-5F1185F900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AFADEC3-FF87-8F40-CD54-4B34727887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CE6B65-05DD-6D69-3FAD-2D436537EF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39C941-F9C1-26DC-3EAB-44F3DA1A76F1}"/>
              </a:ext>
            </a:extLst>
          </p:cNvPr>
          <p:cNvSpPr>
            <a:spLocks noGrp="1"/>
          </p:cNvSpPr>
          <p:nvPr>
            <p:ph type="dt" sz="half" idx="10"/>
          </p:nvPr>
        </p:nvSpPr>
        <p:spPr/>
        <p:txBody>
          <a:bodyPr/>
          <a:lstStyle/>
          <a:p>
            <a:fld id="{30E85A09-331D-4F5D-AA7A-12812063D724}" type="datetimeFigureOut">
              <a:rPr lang="en-US" smtClean="0"/>
              <a:t>2/3/2026</a:t>
            </a:fld>
            <a:endParaRPr lang="en-US"/>
          </a:p>
        </p:txBody>
      </p:sp>
      <p:sp>
        <p:nvSpPr>
          <p:cNvPr id="8" name="Footer Placeholder 7">
            <a:extLst>
              <a:ext uri="{FF2B5EF4-FFF2-40B4-BE49-F238E27FC236}">
                <a16:creationId xmlns:a16="http://schemas.microsoft.com/office/drawing/2014/main" id="{66586B62-05A3-2223-600C-91386E3B51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4F85AA-CE71-E368-8B69-7AEF6AFA20DC}"/>
              </a:ext>
            </a:extLst>
          </p:cNvPr>
          <p:cNvSpPr>
            <a:spLocks noGrp="1"/>
          </p:cNvSpPr>
          <p:nvPr>
            <p:ph type="sldNum" sz="quarter" idx="12"/>
          </p:nvPr>
        </p:nvSpPr>
        <p:spPr/>
        <p:txBody>
          <a:bodyPr/>
          <a:lstStyle/>
          <a:p>
            <a:fld id="{280270AB-DB51-4939-B783-23C43D5E2271}" type="slidenum">
              <a:rPr lang="en-US" smtClean="0"/>
              <a:t>‹#›</a:t>
            </a:fld>
            <a:endParaRPr lang="en-US"/>
          </a:p>
        </p:txBody>
      </p:sp>
    </p:spTree>
    <p:extLst>
      <p:ext uri="{BB962C8B-B14F-4D97-AF65-F5344CB8AC3E}">
        <p14:creationId xmlns:p14="http://schemas.microsoft.com/office/powerpoint/2010/main" val="6544831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50B91-3371-307A-3905-53C6F9DC6B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9D4D451-EA17-2713-3A42-8145BDDA5AF0}"/>
              </a:ext>
            </a:extLst>
          </p:cNvPr>
          <p:cNvSpPr>
            <a:spLocks noGrp="1"/>
          </p:cNvSpPr>
          <p:nvPr>
            <p:ph type="dt" sz="half" idx="10"/>
          </p:nvPr>
        </p:nvSpPr>
        <p:spPr/>
        <p:txBody>
          <a:bodyPr/>
          <a:lstStyle/>
          <a:p>
            <a:fld id="{30E85A09-331D-4F5D-AA7A-12812063D724}" type="datetimeFigureOut">
              <a:rPr lang="en-US" smtClean="0"/>
              <a:t>2/3/2026</a:t>
            </a:fld>
            <a:endParaRPr lang="en-US"/>
          </a:p>
        </p:txBody>
      </p:sp>
      <p:sp>
        <p:nvSpPr>
          <p:cNvPr id="4" name="Footer Placeholder 3">
            <a:extLst>
              <a:ext uri="{FF2B5EF4-FFF2-40B4-BE49-F238E27FC236}">
                <a16:creationId xmlns:a16="http://schemas.microsoft.com/office/drawing/2014/main" id="{ED898404-76BA-3406-6017-8FB4CBD21A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437C5B7-FE90-A5F5-84CA-6FFE82E79300}"/>
              </a:ext>
            </a:extLst>
          </p:cNvPr>
          <p:cNvSpPr>
            <a:spLocks noGrp="1"/>
          </p:cNvSpPr>
          <p:nvPr>
            <p:ph type="sldNum" sz="quarter" idx="12"/>
          </p:nvPr>
        </p:nvSpPr>
        <p:spPr/>
        <p:txBody>
          <a:bodyPr/>
          <a:lstStyle/>
          <a:p>
            <a:fld id="{280270AB-DB51-4939-B783-23C43D5E2271}" type="slidenum">
              <a:rPr lang="en-US" smtClean="0"/>
              <a:t>‹#›</a:t>
            </a:fld>
            <a:endParaRPr lang="en-US"/>
          </a:p>
        </p:txBody>
      </p:sp>
    </p:spTree>
    <p:extLst>
      <p:ext uri="{BB962C8B-B14F-4D97-AF65-F5344CB8AC3E}">
        <p14:creationId xmlns:p14="http://schemas.microsoft.com/office/powerpoint/2010/main" val="1926291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084E9D-F634-BDB7-0F98-6A85F118909E}"/>
              </a:ext>
            </a:extLst>
          </p:cNvPr>
          <p:cNvSpPr>
            <a:spLocks noGrp="1"/>
          </p:cNvSpPr>
          <p:nvPr>
            <p:ph type="dt" sz="half" idx="10"/>
          </p:nvPr>
        </p:nvSpPr>
        <p:spPr/>
        <p:txBody>
          <a:bodyPr/>
          <a:lstStyle/>
          <a:p>
            <a:fld id="{30E85A09-331D-4F5D-AA7A-12812063D724}" type="datetimeFigureOut">
              <a:rPr lang="en-US" smtClean="0"/>
              <a:t>2/3/2026</a:t>
            </a:fld>
            <a:endParaRPr lang="en-US"/>
          </a:p>
        </p:txBody>
      </p:sp>
      <p:sp>
        <p:nvSpPr>
          <p:cNvPr id="3" name="Footer Placeholder 2">
            <a:extLst>
              <a:ext uri="{FF2B5EF4-FFF2-40B4-BE49-F238E27FC236}">
                <a16:creationId xmlns:a16="http://schemas.microsoft.com/office/drawing/2014/main" id="{17F03ECD-01D1-5995-EB12-4D3E419CEE0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DF371AC-71B6-9A24-3735-E276C7B7EBFF}"/>
              </a:ext>
            </a:extLst>
          </p:cNvPr>
          <p:cNvSpPr>
            <a:spLocks noGrp="1"/>
          </p:cNvSpPr>
          <p:nvPr>
            <p:ph type="sldNum" sz="quarter" idx="12"/>
          </p:nvPr>
        </p:nvSpPr>
        <p:spPr/>
        <p:txBody>
          <a:bodyPr/>
          <a:lstStyle/>
          <a:p>
            <a:fld id="{280270AB-DB51-4939-B783-23C43D5E2271}" type="slidenum">
              <a:rPr lang="en-US" smtClean="0"/>
              <a:t>‹#›</a:t>
            </a:fld>
            <a:endParaRPr lang="en-US"/>
          </a:p>
        </p:txBody>
      </p:sp>
    </p:spTree>
    <p:extLst>
      <p:ext uri="{BB962C8B-B14F-4D97-AF65-F5344CB8AC3E}">
        <p14:creationId xmlns:p14="http://schemas.microsoft.com/office/powerpoint/2010/main" val="2975762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E0D32-3949-A76C-61C0-1749A1D14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3BDD43-C385-3FAD-A5D3-40F69FFB55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D532DA-4797-9A10-612A-AE13966951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B42832-D8D9-BCC6-E83E-9FC871153666}"/>
              </a:ext>
            </a:extLst>
          </p:cNvPr>
          <p:cNvSpPr>
            <a:spLocks noGrp="1"/>
          </p:cNvSpPr>
          <p:nvPr>
            <p:ph type="dt" sz="half" idx="10"/>
          </p:nvPr>
        </p:nvSpPr>
        <p:spPr/>
        <p:txBody>
          <a:bodyPr/>
          <a:lstStyle/>
          <a:p>
            <a:fld id="{30E85A09-331D-4F5D-AA7A-12812063D724}" type="datetimeFigureOut">
              <a:rPr lang="en-US" smtClean="0"/>
              <a:t>2/3/2026</a:t>
            </a:fld>
            <a:endParaRPr lang="en-US"/>
          </a:p>
        </p:txBody>
      </p:sp>
      <p:sp>
        <p:nvSpPr>
          <p:cNvPr id="6" name="Footer Placeholder 5">
            <a:extLst>
              <a:ext uri="{FF2B5EF4-FFF2-40B4-BE49-F238E27FC236}">
                <a16:creationId xmlns:a16="http://schemas.microsoft.com/office/drawing/2014/main" id="{E9024099-809A-86CB-CFBA-99EEBAE70D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29B106-98A8-CEEF-ABC0-144109C1D627}"/>
              </a:ext>
            </a:extLst>
          </p:cNvPr>
          <p:cNvSpPr>
            <a:spLocks noGrp="1"/>
          </p:cNvSpPr>
          <p:nvPr>
            <p:ph type="sldNum" sz="quarter" idx="12"/>
          </p:nvPr>
        </p:nvSpPr>
        <p:spPr/>
        <p:txBody>
          <a:bodyPr/>
          <a:lstStyle/>
          <a:p>
            <a:fld id="{280270AB-DB51-4939-B783-23C43D5E2271}" type="slidenum">
              <a:rPr lang="en-US" smtClean="0"/>
              <a:t>‹#›</a:t>
            </a:fld>
            <a:endParaRPr lang="en-US"/>
          </a:p>
        </p:txBody>
      </p:sp>
    </p:spTree>
    <p:extLst>
      <p:ext uri="{BB962C8B-B14F-4D97-AF65-F5344CB8AC3E}">
        <p14:creationId xmlns:p14="http://schemas.microsoft.com/office/powerpoint/2010/main" val="32234331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36CA6-845D-699A-0823-B586A7D72E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A5F00C-122C-DD7A-0AB0-C4B8CAD918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D475F9-6C83-B4E1-BA02-84BBA7B058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BB7BCC-CFC0-2712-E7DC-06C46934587A}"/>
              </a:ext>
            </a:extLst>
          </p:cNvPr>
          <p:cNvSpPr>
            <a:spLocks noGrp="1"/>
          </p:cNvSpPr>
          <p:nvPr>
            <p:ph type="dt" sz="half" idx="10"/>
          </p:nvPr>
        </p:nvSpPr>
        <p:spPr/>
        <p:txBody>
          <a:bodyPr/>
          <a:lstStyle/>
          <a:p>
            <a:fld id="{30E85A09-331D-4F5D-AA7A-12812063D724}" type="datetimeFigureOut">
              <a:rPr lang="en-US" smtClean="0"/>
              <a:t>2/3/2026</a:t>
            </a:fld>
            <a:endParaRPr lang="en-US"/>
          </a:p>
        </p:txBody>
      </p:sp>
      <p:sp>
        <p:nvSpPr>
          <p:cNvPr id="6" name="Footer Placeholder 5">
            <a:extLst>
              <a:ext uri="{FF2B5EF4-FFF2-40B4-BE49-F238E27FC236}">
                <a16:creationId xmlns:a16="http://schemas.microsoft.com/office/drawing/2014/main" id="{5B1A6CD5-1BC4-34B8-AD72-E656C2C1D1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D3B825-F2A2-B253-5372-B731F1E01064}"/>
              </a:ext>
            </a:extLst>
          </p:cNvPr>
          <p:cNvSpPr>
            <a:spLocks noGrp="1"/>
          </p:cNvSpPr>
          <p:nvPr>
            <p:ph type="sldNum" sz="quarter" idx="12"/>
          </p:nvPr>
        </p:nvSpPr>
        <p:spPr/>
        <p:txBody>
          <a:bodyPr/>
          <a:lstStyle/>
          <a:p>
            <a:fld id="{280270AB-DB51-4939-B783-23C43D5E2271}" type="slidenum">
              <a:rPr lang="en-US" smtClean="0"/>
              <a:t>‹#›</a:t>
            </a:fld>
            <a:endParaRPr lang="en-US"/>
          </a:p>
        </p:txBody>
      </p:sp>
    </p:spTree>
    <p:extLst>
      <p:ext uri="{BB962C8B-B14F-4D97-AF65-F5344CB8AC3E}">
        <p14:creationId xmlns:p14="http://schemas.microsoft.com/office/powerpoint/2010/main" val="3649866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413AE0-9F8D-6C0A-1C13-F4DF82D363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49763D2-0925-9858-6380-95F6B8C662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26E0C4-7092-A3E7-A7D5-B738CFE49E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0E85A09-331D-4F5D-AA7A-12812063D724}" type="datetimeFigureOut">
              <a:rPr lang="en-US" smtClean="0"/>
              <a:t>2/3/2026</a:t>
            </a:fld>
            <a:endParaRPr lang="en-US"/>
          </a:p>
        </p:txBody>
      </p:sp>
      <p:sp>
        <p:nvSpPr>
          <p:cNvPr id="5" name="Footer Placeholder 4">
            <a:extLst>
              <a:ext uri="{FF2B5EF4-FFF2-40B4-BE49-F238E27FC236}">
                <a16:creationId xmlns:a16="http://schemas.microsoft.com/office/drawing/2014/main" id="{54D3AFF3-31B9-3884-C0CD-F8563805B1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2A34D01-DEF8-F5EA-CC3E-621BD6CDAB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80270AB-DB51-4939-B783-23C43D5E2271}" type="slidenum">
              <a:rPr lang="en-US" smtClean="0"/>
              <a:t>‹#›</a:t>
            </a:fld>
            <a:endParaRPr lang="en-US"/>
          </a:p>
        </p:txBody>
      </p:sp>
    </p:spTree>
    <p:extLst>
      <p:ext uri="{BB962C8B-B14F-4D97-AF65-F5344CB8AC3E}">
        <p14:creationId xmlns:p14="http://schemas.microsoft.com/office/powerpoint/2010/main" val="23006010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softhandtech.com/how-does-the-mersenne-twister-work/" TargetMode="External"/><Relationship Id="rId2" Type="http://schemas.openxmlformats.org/officeDocument/2006/relationships/hyperlink" Target="https://www.geeksforgeeks.org/dsa/linear-congruence-method-for-generating-pseudo-random-numbers/" TargetMode="External"/><Relationship Id="rId1" Type="http://schemas.openxmlformats.org/officeDocument/2006/relationships/slideLayout" Target="../slideLayouts/slideLayout2.xml"/><Relationship Id="rId4" Type="http://schemas.openxmlformats.org/officeDocument/2006/relationships/hyperlink" Target="https://stackoverflow.com/questions/30807010/how-to-increase-the-performance-for-estimating-piin-python"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Video 4" descr="3D White Numbers">
            <a:extLst>
              <a:ext uri="{FF2B5EF4-FFF2-40B4-BE49-F238E27FC236}">
                <a16:creationId xmlns:a16="http://schemas.microsoft.com/office/drawing/2014/main" id="{7C0063C5-04B2-ED9C-50AD-6A472512F095}"/>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a:fillRect/>
          </a:stretch>
        </p:blipFill>
        <p:spPr>
          <a:xfrm>
            <a:off x="-3047" y="10"/>
            <a:ext cx="12191999" cy="6857990"/>
          </a:xfrm>
          <a:prstGeom prst="rect">
            <a:avLst/>
          </a:prstGeom>
        </p:spPr>
      </p:pic>
      <p:sp>
        <p:nvSpPr>
          <p:cNvPr id="2" name="Title 1">
            <a:extLst>
              <a:ext uri="{FF2B5EF4-FFF2-40B4-BE49-F238E27FC236}">
                <a16:creationId xmlns:a16="http://schemas.microsoft.com/office/drawing/2014/main" id="{B754CD15-D915-A65C-5DBD-75C320693D51}"/>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Pseudo Random Number Generators</a:t>
            </a:r>
          </a:p>
        </p:txBody>
      </p:sp>
      <p:sp>
        <p:nvSpPr>
          <p:cNvPr id="3" name="Subtitle 2">
            <a:extLst>
              <a:ext uri="{FF2B5EF4-FFF2-40B4-BE49-F238E27FC236}">
                <a16:creationId xmlns:a16="http://schemas.microsoft.com/office/drawing/2014/main" id="{C57101B5-9F00-904E-FF2C-E80608A06E16}"/>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Group 7: Daniel Briseno, Nick Steltzner, Dimitri Josifoski</a:t>
            </a:r>
          </a:p>
        </p:txBody>
      </p:sp>
    </p:spTree>
    <p:extLst>
      <p:ext uri="{BB962C8B-B14F-4D97-AF65-F5344CB8AC3E}">
        <p14:creationId xmlns:p14="http://schemas.microsoft.com/office/powerpoint/2010/main" val="934142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BEE081-0CF6-CA42-5F3E-0A43423230DF}"/>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Application 2: Generating a Permutation of 1to 50 - Results</a:t>
            </a:r>
          </a:p>
        </p:txBody>
      </p:sp>
      <p:graphicFrame>
        <p:nvGraphicFramePr>
          <p:cNvPr id="5" name="Content Placeholder 3">
            <a:extLst>
              <a:ext uri="{FF2B5EF4-FFF2-40B4-BE49-F238E27FC236}">
                <a16:creationId xmlns:a16="http://schemas.microsoft.com/office/drawing/2014/main" id="{A68E2B5E-F84E-C4F4-E04D-8DF32DE109AC}"/>
              </a:ext>
            </a:extLst>
          </p:cNvPr>
          <p:cNvGraphicFramePr>
            <a:graphicFrameLocks/>
          </p:cNvGraphicFramePr>
          <p:nvPr>
            <p:extLst>
              <p:ext uri="{D42A27DB-BD31-4B8C-83A1-F6EECF244321}">
                <p14:modId xmlns:p14="http://schemas.microsoft.com/office/powerpoint/2010/main" val="210609046"/>
              </p:ext>
            </p:extLst>
          </p:nvPr>
        </p:nvGraphicFramePr>
        <p:xfrm>
          <a:off x="432225" y="2342316"/>
          <a:ext cx="11327551" cy="3700115"/>
        </p:xfrm>
        <a:graphic>
          <a:graphicData uri="http://schemas.openxmlformats.org/drawingml/2006/table">
            <a:tbl>
              <a:tblPr firstRow="1" bandRow="1">
                <a:tableStyleId>{5C22544A-7EE6-4342-B048-85BDC9FD1C3A}</a:tableStyleId>
              </a:tblPr>
              <a:tblGrid>
                <a:gridCol w="2298195">
                  <a:extLst>
                    <a:ext uri="{9D8B030D-6E8A-4147-A177-3AD203B41FA5}">
                      <a16:colId xmlns:a16="http://schemas.microsoft.com/office/drawing/2014/main" val="1339949077"/>
                    </a:ext>
                  </a:extLst>
                </a:gridCol>
                <a:gridCol w="2714321">
                  <a:extLst>
                    <a:ext uri="{9D8B030D-6E8A-4147-A177-3AD203B41FA5}">
                      <a16:colId xmlns:a16="http://schemas.microsoft.com/office/drawing/2014/main" val="3048516417"/>
                    </a:ext>
                  </a:extLst>
                </a:gridCol>
                <a:gridCol w="2950440">
                  <a:extLst>
                    <a:ext uri="{9D8B030D-6E8A-4147-A177-3AD203B41FA5}">
                      <a16:colId xmlns:a16="http://schemas.microsoft.com/office/drawing/2014/main" val="1172993655"/>
                    </a:ext>
                  </a:extLst>
                </a:gridCol>
                <a:gridCol w="959033">
                  <a:extLst>
                    <a:ext uri="{9D8B030D-6E8A-4147-A177-3AD203B41FA5}">
                      <a16:colId xmlns:a16="http://schemas.microsoft.com/office/drawing/2014/main" val="3289987028"/>
                    </a:ext>
                  </a:extLst>
                </a:gridCol>
                <a:gridCol w="2405562">
                  <a:extLst>
                    <a:ext uri="{9D8B030D-6E8A-4147-A177-3AD203B41FA5}">
                      <a16:colId xmlns:a16="http://schemas.microsoft.com/office/drawing/2014/main" val="916283295"/>
                    </a:ext>
                  </a:extLst>
                </a:gridCol>
              </a:tblGrid>
              <a:tr h="740023">
                <a:tc>
                  <a:txBody>
                    <a:bodyPr/>
                    <a:lstStyle/>
                    <a:p>
                      <a:pPr lvl="0" algn="l">
                        <a:lnSpc>
                          <a:spcPct val="100000"/>
                        </a:lnSpc>
                        <a:spcBef>
                          <a:spcPts val="0"/>
                        </a:spcBef>
                        <a:spcAft>
                          <a:spcPts val="0"/>
                        </a:spcAft>
                        <a:buNone/>
                      </a:pPr>
                      <a:r>
                        <a:rPr lang="en-US" sz="2000" b="0" i="0" u="none" strike="noStrike" noProof="0">
                          <a:latin typeface="Aptos"/>
                        </a:rPr>
                        <a:t>Language </a:t>
                      </a:r>
                      <a:endParaRPr lang="en-US" sz="2000"/>
                    </a:p>
                    <a:p>
                      <a:pPr lvl="0">
                        <a:buNone/>
                      </a:pPr>
                      <a:endParaRPr lang="en-US" sz="2000"/>
                    </a:p>
                  </a:txBody>
                  <a:tcPr marL="100003" marR="100003" marT="50002" marB="50002"/>
                </a:tc>
                <a:tc>
                  <a:txBody>
                    <a:bodyPr/>
                    <a:lstStyle/>
                    <a:p>
                      <a:pPr lvl="0">
                        <a:buNone/>
                      </a:pPr>
                      <a:r>
                        <a:rPr lang="en-US" sz="2000" b="0" i="0" u="none" strike="noStrike" noProof="0">
                          <a:solidFill>
                            <a:srgbClr val="FFFFFF"/>
                          </a:solidFill>
                          <a:latin typeface="Aptos"/>
                        </a:rPr>
                        <a:t>PRNG Type </a:t>
                      </a:r>
                      <a:endParaRPr lang="en-US" sz="2000"/>
                    </a:p>
                  </a:txBody>
                  <a:tcPr marL="100003" marR="100003" marT="50002" marB="50002"/>
                </a:tc>
                <a:tc>
                  <a:txBody>
                    <a:bodyPr/>
                    <a:lstStyle/>
                    <a:p>
                      <a:pPr lvl="0" algn="l">
                        <a:lnSpc>
                          <a:spcPct val="100000"/>
                        </a:lnSpc>
                        <a:spcBef>
                          <a:spcPts val="0"/>
                        </a:spcBef>
                        <a:spcAft>
                          <a:spcPts val="0"/>
                        </a:spcAft>
                        <a:buNone/>
                      </a:pPr>
                      <a:r>
                        <a:rPr lang="en-US" sz="2000" b="0" i="0" u="none" strike="noStrike" noProof="0">
                          <a:solidFill>
                            <a:srgbClr val="FFFFFF"/>
                          </a:solidFill>
                          <a:latin typeface="Aptos"/>
                        </a:rPr>
                        <a:t>Seed </a:t>
                      </a:r>
                      <a:endParaRPr lang="en-US" sz="2000" b="1" i="0" u="none" strike="noStrike" noProof="0">
                        <a:solidFill>
                          <a:srgbClr val="FFFFFF"/>
                        </a:solidFill>
                        <a:latin typeface="Aptos"/>
                      </a:endParaRPr>
                    </a:p>
                    <a:p>
                      <a:pPr lvl="0">
                        <a:buNone/>
                      </a:pPr>
                      <a:endParaRPr lang="en-US" sz="2000"/>
                    </a:p>
                  </a:txBody>
                  <a:tcPr marL="100003" marR="100003" marT="50002" marB="50002"/>
                </a:tc>
                <a:tc>
                  <a:txBody>
                    <a:bodyPr/>
                    <a:lstStyle/>
                    <a:p>
                      <a:pPr lvl="0" algn="l">
                        <a:lnSpc>
                          <a:spcPct val="100000"/>
                        </a:lnSpc>
                        <a:spcBef>
                          <a:spcPts val="0"/>
                        </a:spcBef>
                        <a:spcAft>
                          <a:spcPts val="0"/>
                        </a:spcAft>
                        <a:buNone/>
                      </a:pPr>
                      <a:r>
                        <a:rPr lang="en-US" sz="2000" b="0" i="0" u="none" strike="noStrike" noProof="0">
                          <a:solidFill>
                            <a:srgbClr val="FFFFFF"/>
                          </a:solidFill>
                          <a:latin typeface="Aptos"/>
                        </a:rPr>
                        <a:t>N </a:t>
                      </a:r>
                      <a:endParaRPr lang="en-US" sz="2000" b="1" i="0" u="none" strike="noStrike" noProof="0">
                        <a:solidFill>
                          <a:srgbClr val="FFFFFF"/>
                        </a:solidFill>
                        <a:latin typeface="Aptos"/>
                      </a:endParaRPr>
                    </a:p>
                    <a:p>
                      <a:pPr lvl="0">
                        <a:buNone/>
                      </a:pPr>
                      <a:endParaRPr lang="en-US" sz="2000"/>
                    </a:p>
                  </a:txBody>
                  <a:tcPr marL="100003" marR="100003" marT="50002" marB="50002"/>
                </a:tc>
                <a:tc>
                  <a:txBody>
                    <a:bodyPr/>
                    <a:lstStyle/>
                    <a:p>
                      <a:pPr lvl="0" algn="l">
                        <a:lnSpc>
                          <a:spcPct val="100000"/>
                        </a:lnSpc>
                        <a:spcBef>
                          <a:spcPts val="0"/>
                        </a:spcBef>
                        <a:spcAft>
                          <a:spcPts val="0"/>
                        </a:spcAft>
                        <a:buNone/>
                      </a:pPr>
                      <a:r>
                        <a:rPr lang="en-US" sz="2000" b="0" i="0" u="none" strike="noStrike" noProof="0">
                          <a:solidFill>
                            <a:srgbClr val="FFFFFF"/>
                          </a:solidFill>
                          <a:latin typeface="Aptos"/>
                        </a:rPr>
                        <a:t>First 7 (“Estimate”) </a:t>
                      </a:r>
                      <a:endParaRPr lang="en-US" sz="2000" b="1" i="0" u="none" strike="noStrike" noProof="0">
                        <a:solidFill>
                          <a:srgbClr val="FFFFFF"/>
                        </a:solidFill>
                        <a:latin typeface="Aptos"/>
                      </a:endParaRPr>
                    </a:p>
                    <a:p>
                      <a:pPr lvl="0">
                        <a:buNone/>
                      </a:pPr>
                      <a:endParaRPr lang="en-US" sz="2000"/>
                    </a:p>
                  </a:txBody>
                  <a:tcPr marL="100003" marR="100003" marT="50002" marB="50002"/>
                </a:tc>
                <a:extLst>
                  <a:ext uri="{0D108BD9-81ED-4DB2-BD59-A6C34878D82A}">
                    <a16:rowId xmlns:a16="http://schemas.microsoft.com/office/drawing/2014/main" val="839159423"/>
                  </a:ext>
                </a:extLst>
              </a:tr>
              <a:tr h="740023">
                <a:tc>
                  <a:txBody>
                    <a:bodyPr/>
                    <a:lstStyle/>
                    <a:p>
                      <a:pPr lvl="0">
                        <a:buNone/>
                      </a:pPr>
                      <a:r>
                        <a:rPr lang="en-US" sz="2000"/>
                        <a:t>JS</a:t>
                      </a:r>
                    </a:p>
                  </a:txBody>
                  <a:tcPr marL="100003" marR="100003" marT="50002" marB="50002" anchor="ctr">
                    <a:lnL>
                      <a:noFill/>
                    </a:lnL>
                    <a:lnR>
                      <a:noFill/>
                    </a:lnR>
                    <a:lnB>
                      <a:noFill/>
                    </a:lnB>
                    <a:solidFill>
                      <a:schemeClr val="bg2"/>
                    </a:solidFill>
                  </a:tcPr>
                </a:tc>
                <a:tc>
                  <a:txBody>
                    <a:bodyPr/>
                    <a:lstStyle/>
                    <a:p>
                      <a:pPr lvl="0">
                        <a:buNone/>
                      </a:pPr>
                      <a:r>
                        <a:rPr lang="en-US" sz="2000"/>
                        <a:t>mulberry32 (seeded PRNG)</a:t>
                      </a:r>
                    </a:p>
                  </a:txBody>
                  <a:tcPr marL="100003" marR="100003" marT="50002" marB="50002" anchor="ctr">
                    <a:lnL>
                      <a:noFill/>
                    </a:lnL>
                    <a:lnR>
                      <a:noFill/>
                    </a:lnR>
                    <a:lnB>
                      <a:noFill/>
                    </a:lnB>
                    <a:solidFill>
                      <a:schemeClr val="bg2"/>
                    </a:solidFill>
                  </a:tcPr>
                </a:tc>
                <a:tc>
                  <a:txBody>
                    <a:bodyPr/>
                    <a:lstStyle/>
                    <a:p>
                      <a:pPr lvl="0">
                        <a:buNone/>
                      </a:pPr>
                      <a:r>
                        <a:rPr lang="en-US" sz="2000"/>
                        <a:t>123456789</a:t>
                      </a:r>
                    </a:p>
                  </a:txBody>
                  <a:tcPr marL="100003" marR="100003" marT="50002" marB="50002" anchor="ctr">
                    <a:lnL>
                      <a:noFill/>
                    </a:lnL>
                    <a:lnR>
                      <a:noFill/>
                    </a:lnR>
                    <a:lnB>
                      <a:noFill/>
                    </a:lnB>
                    <a:solidFill>
                      <a:schemeClr val="bg2"/>
                    </a:solidFill>
                  </a:tcPr>
                </a:tc>
                <a:tc>
                  <a:txBody>
                    <a:bodyPr/>
                    <a:lstStyle/>
                    <a:p>
                      <a:pPr lvl="0">
                        <a:buNone/>
                      </a:pPr>
                      <a:r>
                        <a:rPr lang="en-US" sz="2000"/>
                        <a:t>50</a:t>
                      </a:r>
                    </a:p>
                  </a:txBody>
                  <a:tcPr marL="100003" marR="100003" marT="50002" marB="50002" anchor="ctr">
                    <a:lnL>
                      <a:noFill/>
                    </a:lnL>
                    <a:lnR>
                      <a:noFill/>
                    </a:lnR>
                    <a:lnB>
                      <a:noFill/>
                    </a:lnB>
                    <a:solidFill>
                      <a:schemeClr val="bg2"/>
                    </a:solidFill>
                  </a:tcPr>
                </a:tc>
                <a:tc>
                  <a:txBody>
                    <a:bodyPr/>
                    <a:lstStyle/>
                    <a:p>
                      <a:pPr lvl="0">
                        <a:buNone/>
                      </a:pPr>
                      <a:r>
                        <a:rPr lang="en-US" sz="2000"/>
                        <a:t>36, 25, 8, 23, 24, 11, 30</a:t>
                      </a:r>
                    </a:p>
                  </a:txBody>
                  <a:tcPr marL="100003" marR="100003" marT="50002" marB="50002" anchor="ctr">
                    <a:lnL>
                      <a:noFill/>
                    </a:lnL>
                    <a:lnR>
                      <a:noFill/>
                    </a:lnR>
                    <a:lnB>
                      <a:noFill/>
                    </a:lnB>
                    <a:solidFill>
                      <a:schemeClr val="bg2"/>
                    </a:solidFill>
                  </a:tcPr>
                </a:tc>
                <a:extLst>
                  <a:ext uri="{0D108BD9-81ED-4DB2-BD59-A6C34878D82A}">
                    <a16:rowId xmlns:a16="http://schemas.microsoft.com/office/drawing/2014/main" val="3986126371"/>
                  </a:ext>
                </a:extLst>
              </a:tr>
              <a:tr h="740023">
                <a:tc>
                  <a:txBody>
                    <a:bodyPr/>
                    <a:lstStyle/>
                    <a:p>
                      <a:pPr lvl="0" defTabSz="914400">
                        <a:buNone/>
                        <a:tabLst/>
                        <a:defRPr/>
                      </a:pPr>
                      <a:r>
                        <a:rPr lang="en-US" sz="2000"/>
                        <a:t>JS</a:t>
                      </a:r>
                    </a:p>
                  </a:txBody>
                  <a:tcPr marL="100003" marR="100003" marT="50002" marB="50002" anchor="ctr">
                    <a:lnL>
                      <a:noFill/>
                    </a:lnL>
                    <a:lnR>
                      <a:noFill/>
                    </a:lnR>
                    <a:lnT>
                      <a:noFill/>
                    </a:lnT>
                    <a:lnB>
                      <a:noFill/>
                    </a:lnB>
                    <a:solidFill>
                      <a:schemeClr val="bg1">
                        <a:lumMod val="95000"/>
                      </a:schemeClr>
                    </a:solidFill>
                  </a:tcPr>
                </a:tc>
                <a:tc>
                  <a:txBody>
                    <a:bodyPr/>
                    <a:lstStyle/>
                    <a:p>
                      <a:pPr lvl="0">
                        <a:buNone/>
                      </a:pPr>
                      <a:r>
                        <a:rPr lang="en-US" sz="2000"/>
                        <a:t>mulberry32 (seeded PRNG)</a:t>
                      </a:r>
                    </a:p>
                  </a:txBody>
                  <a:tcPr marL="100003" marR="100003" marT="50002" marB="50002" anchor="ctr">
                    <a:lnL>
                      <a:noFill/>
                    </a:lnL>
                    <a:lnR>
                      <a:noFill/>
                    </a:lnR>
                    <a:lnT>
                      <a:noFill/>
                    </a:lnT>
                    <a:lnB>
                      <a:noFill/>
                    </a:lnB>
                    <a:solidFill>
                      <a:schemeClr val="bg1">
                        <a:lumMod val="95000"/>
                      </a:schemeClr>
                    </a:solidFill>
                  </a:tcPr>
                </a:tc>
                <a:tc>
                  <a:txBody>
                    <a:bodyPr/>
                    <a:lstStyle/>
                    <a:p>
                      <a:pPr lvl="0">
                        <a:buNone/>
                      </a:pPr>
                      <a:r>
                        <a:rPr lang="en-US" sz="2000"/>
                        <a:t>4098596455</a:t>
                      </a:r>
                    </a:p>
                  </a:txBody>
                  <a:tcPr marL="100003" marR="100003" marT="50002" marB="50002" anchor="ctr">
                    <a:lnL>
                      <a:noFill/>
                    </a:lnL>
                    <a:lnR>
                      <a:noFill/>
                    </a:lnR>
                    <a:lnT>
                      <a:noFill/>
                    </a:lnT>
                    <a:lnB>
                      <a:noFill/>
                    </a:lnB>
                    <a:solidFill>
                      <a:schemeClr val="bg1">
                        <a:lumMod val="95000"/>
                      </a:schemeClr>
                    </a:solidFill>
                  </a:tcPr>
                </a:tc>
                <a:tc>
                  <a:txBody>
                    <a:bodyPr/>
                    <a:lstStyle/>
                    <a:p>
                      <a:pPr lvl="0">
                        <a:buNone/>
                      </a:pPr>
                      <a:r>
                        <a:rPr lang="en-US" sz="2000"/>
                        <a:t>50</a:t>
                      </a:r>
                    </a:p>
                  </a:txBody>
                  <a:tcPr marL="100003" marR="100003" marT="50002" marB="50002" anchor="ctr">
                    <a:lnL>
                      <a:noFill/>
                    </a:lnL>
                    <a:lnR>
                      <a:noFill/>
                    </a:lnR>
                    <a:lnT>
                      <a:noFill/>
                    </a:lnT>
                    <a:lnB>
                      <a:noFill/>
                    </a:lnB>
                    <a:solidFill>
                      <a:schemeClr val="bg1">
                        <a:lumMod val="95000"/>
                      </a:schemeClr>
                    </a:solidFill>
                  </a:tcPr>
                </a:tc>
                <a:tc>
                  <a:txBody>
                    <a:bodyPr/>
                    <a:lstStyle/>
                    <a:p>
                      <a:pPr lvl="0">
                        <a:buNone/>
                      </a:pPr>
                      <a:r>
                        <a:rPr lang="en-US" sz="2000"/>
                        <a:t>14, 2, 9, 26, 16, 27, 36</a:t>
                      </a:r>
                    </a:p>
                  </a:txBody>
                  <a:tcPr marL="100003" marR="100003" marT="50002" marB="50002" anchor="ctr">
                    <a:lnL>
                      <a:noFill/>
                    </a:lnL>
                    <a:lnR>
                      <a:noFill/>
                    </a:lnR>
                    <a:lnT>
                      <a:noFill/>
                    </a:lnT>
                    <a:lnB>
                      <a:noFill/>
                    </a:lnB>
                    <a:solidFill>
                      <a:schemeClr val="bg1">
                        <a:lumMod val="95000"/>
                      </a:schemeClr>
                    </a:solidFill>
                  </a:tcPr>
                </a:tc>
                <a:extLst>
                  <a:ext uri="{0D108BD9-81ED-4DB2-BD59-A6C34878D82A}">
                    <a16:rowId xmlns:a16="http://schemas.microsoft.com/office/drawing/2014/main" val="2535849065"/>
                  </a:ext>
                </a:extLst>
              </a:tr>
              <a:tr h="740023">
                <a:tc>
                  <a:txBody>
                    <a:bodyPr/>
                    <a:lstStyle/>
                    <a:p>
                      <a:pPr lvl="0" defTabSz="914400">
                        <a:buNone/>
                        <a:tabLst/>
                        <a:defRPr/>
                      </a:pPr>
                      <a:r>
                        <a:rPr lang="en-US" sz="2000"/>
                        <a:t>Java</a:t>
                      </a:r>
                    </a:p>
                  </a:txBody>
                  <a:tcPr marL="100003" marR="100003" marT="50002" marB="50002" anchor="ctr">
                    <a:lnL>
                      <a:noFill/>
                    </a:lnL>
                    <a:lnR>
                      <a:noFill/>
                    </a:lnR>
                    <a:lnT>
                      <a:noFill/>
                    </a:lnT>
                    <a:lnB>
                      <a:noFill/>
                    </a:lnB>
                    <a:solidFill>
                      <a:schemeClr val="bg2"/>
                    </a:solidFill>
                  </a:tcPr>
                </a:tc>
                <a:tc>
                  <a:txBody>
                    <a:bodyPr/>
                    <a:lstStyle/>
                    <a:p>
                      <a:pPr lvl="0">
                        <a:buNone/>
                      </a:pPr>
                      <a:r>
                        <a:rPr lang="en-US" sz="2000">
                          <a:latin typeface="Courier New"/>
                        </a:rPr>
                        <a:t>java.util.Random</a:t>
                      </a:r>
                      <a:r>
                        <a:rPr lang="en-US" sz="2000"/>
                        <a:t> (LCG)</a:t>
                      </a:r>
                    </a:p>
                  </a:txBody>
                  <a:tcPr marL="100003" marR="100003" marT="50002" marB="50002" anchor="ctr">
                    <a:lnL>
                      <a:noFill/>
                    </a:lnL>
                    <a:lnR>
                      <a:noFill/>
                    </a:lnR>
                    <a:lnT>
                      <a:noFill/>
                    </a:lnT>
                    <a:lnB>
                      <a:noFill/>
                    </a:lnB>
                    <a:solidFill>
                      <a:schemeClr val="bg2"/>
                    </a:solidFill>
                  </a:tcPr>
                </a:tc>
                <a:tc>
                  <a:txBody>
                    <a:bodyPr/>
                    <a:lstStyle/>
                    <a:p>
                      <a:pPr lvl="0">
                        <a:buNone/>
                      </a:pPr>
                      <a:r>
                        <a:rPr lang="en-US" sz="2000"/>
                        <a:t>123456789</a:t>
                      </a:r>
                    </a:p>
                  </a:txBody>
                  <a:tcPr marL="100003" marR="100003" marT="50002" marB="50002" anchor="ctr">
                    <a:lnL>
                      <a:noFill/>
                    </a:lnL>
                    <a:lnR>
                      <a:noFill/>
                    </a:lnR>
                    <a:lnT>
                      <a:noFill/>
                    </a:lnT>
                    <a:lnB>
                      <a:noFill/>
                    </a:lnB>
                    <a:solidFill>
                      <a:schemeClr val="bg2"/>
                    </a:solidFill>
                  </a:tcPr>
                </a:tc>
                <a:tc>
                  <a:txBody>
                    <a:bodyPr/>
                    <a:lstStyle/>
                    <a:p>
                      <a:pPr lvl="0">
                        <a:buNone/>
                      </a:pPr>
                      <a:r>
                        <a:rPr lang="en-US" sz="2000"/>
                        <a:t>50</a:t>
                      </a:r>
                    </a:p>
                  </a:txBody>
                  <a:tcPr marL="100003" marR="100003" marT="50002" marB="50002" anchor="ctr">
                    <a:lnL>
                      <a:noFill/>
                    </a:lnL>
                    <a:lnR>
                      <a:noFill/>
                    </a:lnR>
                    <a:lnT>
                      <a:noFill/>
                    </a:lnT>
                    <a:lnB>
                      <a:noFill/>
                    </a:lnB>
                    <a:solidFill>
                      <a:schemeClr val="bg2"/>
                    </a:solidFill>
                  </a:tcPr>
                </a:tc>
                <a:tc>
                  <a:txBody>
                    <a:bodyPr/>
                    <a:lstStyle/>
                    <a:p>
                      <a:pPr lvl="0">
                        <a:buNone/>
                      </a:pPr>
                      <a:r>
                        <a:rPr lang="en-US" sz="2000"/>
                        <a:t>29, 35, 46, 33, 10, 34, 11</a:t>
                      </a:r>
                    </a:p>
                  </a:txBody>
                  <a:tcPr marL="100003" marR="100003" marT="50002" marB="50002" anchor="ctr">
                    <a:lnL>
                      <a:noFill/>
                    </a:lnL>
                    <a:lnR>
                      <a:noFill/>
                    </a:lnR>
                    <a:lnT>
                      <a:noFill/>
                    </a:lnT>
                    <a:lnB>
                      <a:noFill/>
                    </a:lnB>
                    <a:solidFill>
                      <a:schemeClr val="bg2"/>
                    </a:solidFill>
                  </a:tcPr>
                </a:tc>
                <a:extLst>
                  <a:ext uri="{0D108BD9-81ED-4DB2-BD59-A6C34878D82A}">
                    <a16:rowId xmlns:a16="http://schemas.microsoft.com/office/drawing/2014/main" val="2465790446"/>
                  </a:ext>
                </a:extLst>
              </a:tr>
              <a:tr h="740023">
                <a:tc>
                  <a:txBody>
                    <a:bodyPr/>
                    <a:lstStyle/>
                    <a:p>
                      <a:pPr lvl="0">
                        <a:buNone/>
                      </a:pPr>
                      <a:r>
                        <a:rPr lang="en-US" sz="2000"/>
                        <a:t>Java</a:t>
                      </a:r>
                    </a:p>
                  </a:txBody>
                  <a:tcPr marL="100003" marR="100003" marT="50002" marB="50002" anchor="ctr">
                    <a:lnL>
                      <a:noFill/>
                    </a:lnL>
                    <a:lnR>
                      <a:noFill/>
                    </a:lnR>
                    <a:lnT>
                      <a:noFill/>
                    </a:lnT>
                    <a:lnB>
                      <a:noFill/>
                    </a:lnB>
                    <a:solidFill>
                      <a:schemeClr val="bg1">
                        <a:lumMod val="95000"/>
                      </a:schemeClr>
                    </a:solidFill>
                  </a:tcPr>
                </a:tc>
                <a:tc>
                  <a:txBody>
                    <a:bodyPr/>
                    <a:lstStyle/>
                    <a:p>
                      <a:pPr lvl="0">
                        <a:buNone/>
                      </a:pPr>
                      <a:r>
                        <a:rPr lang="en-US" sz="2000">
                          <a:latin typeface="Courier New"/>
                        </a:rPr>
                        <a:t>java.util.Random</a:t>
                      </a:r>
                      <a:r>
                        <a:rPr lang="en-US" sz="2000"/>
                        <a:t> (LCG)</a:t>
                      </a:r>
                    </a:p>
                  </a:txBody>
                  <a:tcPr marL="100003" marR="100003" marT="50002" marB="50002" anchor="ctr">
                    <a:lnL>
                      <a:noFill/>
                    </a:lnL>
                    <a:lnR>
                      <a:noFill/>
                    </a:lnR>
                    <a:lnT>
                      <a:noFill/>
                    </a:lnT>
                    <a:lnB>
                      <a:noFill/>
                    </a:lnB>
                    <a:solidFill>
                      <a:schemeClr val="bg1">
                        <a:lumMod val="95000"/>
                      </a:schemeClr>
                    </a:solidFill>
                  </a:tcPr>
                </a:tc>
                <a:tc>
                  <a:txBody>
                    <a:bodyPr/>
                    <a:lstStyle/>
                    <a:p>
                      <a:pPr lvl="0">
                        <a:buNone/>
                      </a:pPr>
                      <a:r>
                        <a:rPr lang="en-US" sz="2000"/>
                        <a:t>-3380858092892129405</a:t>
                      </a:r>
                    </a:p>
                  </a:txBody>
                  <a:tcPr marL="100003" marR="100003" marT="50002" marB="50002" anchor="ctr">
                    <a:lnL>
                      <a:noFill/>
                    </a:lnL>
                    <a:lnR>
                      <a:noFill/>
                    </a:lnR>
                    <a:lnT>
                      <a:noFill/>
                    </a:lnT>
                    <a:lnB>
                      <a:noFill/>
                    </a:lnB>
                    <a:solidFill>
                      <a:schemeClr val="bg1">
                        <a:lumMod val="95000"/>
                      </a:schemeClr>
                    </a:solidFill>
                  </a:tcPr>
                </a:tc>
                <a:tc>
                  <a:txBody>
                    <a:bodyPr/>
                    <a:lstStyle/>
                    <a:p>
                      <a:pPr lvl="0">
                        <a:buNone/>
                      </a:pPr>
                      <a:r>
                        <a:rPr lang="en-US" sz="2000"/>
                        <a:t>50</a:t>
                      </a:r>
                    </a:p>
                  </a:txBody>
                  <a:tcPr marL="100003" marR="100003" marT="50002" marB="50002" anchor="ctr">
                    <a:lnL>
                      <a:noFill/>
                    </a:lnL>
                    <a:lnR>
                      <a:noFill/>
                    </a:lnR>
                    <a:lnT>
                      <a:noFill/>
                    </a:lnT>
                    <a:lnB>
                      <a:noFill/>
                    </a:lnB>
                    <a:solidFill>
                      <a:schemeClr val="bg1">
                        <a:lumMod val="95000"/>
                      </a:schemeClr>
                    </a:solidFill>
                  </a:tcPr>
                </a:tc>
                <a:tc>
                  <a:txBody>
                    <a:bodyPr/>
                    <a:lstStyle/>
                    <a:p>
                      <a:pPr lvl="0">
                        <a:buNone/>
                      </a:pPr>
                      <a:r>
                        <a:rPr lang="en-US" sz="2000"/>
                        <a:t>30, 10, 37, 45, 47, 14, 42</a:t>
                      </a:r>
                    </a:p>
                  </a:txBody>
                  <a:tcPr marL="100003" marR="100003" marT="50002" marB="50002" anchor="ctr">
                    <a:lnL>
                      <a:noFill/>
                    </a:lnL>
                    <a:lnR>
                      <a:noFill/>
                    </a:lnR>
                    <a:lnT>
                      <a:noFill/>
                    </a:lnT>
                    <a:lnB>
                      <a:noFill/>
                    </a:lnB>
                    <a:solidFill>
                      <a:schemeClr val="bg1">
                        <a:lumMod val="95000"/>
                      </a:schemeClr>
                    </a:solidFill>
                  </a:tcPr>
                </a:tc>
                <a:extLst>
                  <a:ext uri="{0D108BD9-81ED-4DB2-BD59-A6C34878D82A}">
                    <a16:rowId xmlns:a16="http://schemas.microsoft.com/office/drawing/2014/main" val="1094301390"/>
                  </a:ext>
                </a:extLst>
              </a:tr>
            </a:tbl>
          </a:graphicData>
        </a:graphic>
      </p:graphicFrame>
    </p:spTree>
    <p:extLst>
      <p:ext uri="{BB962C8B-B14F-4D97-AF65-F5344CB8AC3E}">
        <p14:creationId xmlns:p14="http://schemas.microsoft.com/office/powerpoint/2010/main" val="927528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4B2F47E-8748-5804-DC1A-09111CAAC2B2}"/>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0694F812-6727-681E-440D-817CE7423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0EB009C-F319-0AFE-7A5E-EDC307D861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C0195E9-5F28-77E8-C59D-868FDA0B3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97D66EB-B9D3-26AD-57DC-98C275AA8DF8}"/>
              </a:ext>
            </a:extLst>
          </p:cNvPr>
          <p:cNvSpPr>
            <a:spLocks noGrp="1"/>
          </p:cNvSpPr>
          <p:nvPr>
            <p:ph type="title"/>
          </p:nvPr>
        </p:nvSpPr>
        <p:spPr>
          <a:xfrm>
            <a:off x="1371597" y="348865"/>
            <a:ext cx="10044023" cy="877729"/>
          </a:xfrm>
        </p:spPr>
        <p:txBody>
          <a:bodyPr anchor="ctr">
            <a:normAutofit/>
          </a:bodyPr>
          <a:lstStyle/>
          <a:p>
            <a:r>
              <a:rPr lang="en-US" sz="4000" dirty="0">
                <a:solidFill>
                  <a:srgbClr val="FFFFFF"/>
                </a:solidFill>
                <a:ea typeface="+mj-lt"/>
                <a:cs typeface="+mj-lt"/>
              </a:rPr>
              <a:t>Additional References and AI Usage</a:t>
            </a:r>
            <a:endParaRPr lang="en-US" sz="4000" dirty="0" err="1"/>
          </a:p>
        </p:txBody>
      </p:sp>
      <p:sp>
        <p:nvSpPr>
          <p:cNvPr id="5" name="Content Placeholder 4">
            <a:extLst>
              <a:ext uri="{FF2B5EF4-FFF2-40B4-BE49-F238E27FC236}">
                <a16:creationId xmlns:a16="http://schemas.microsoft.com/office/drawing/2014/main" id="{6DFC65EB-3C13-996A-7E52-6E0604C6F70D}"/>
              </a:ext>
            </a:extLst>
          </p:cNvPr>
          <p:cNvSpPr>
            <a:spLocks noGrp="1"/>
          </p:cNvSpPr>
          <p:nvPr>
            <p:ph idx="1"/>
          </p:nvPr>
        </p:nvSpPr>
        <p:spPr/>
        <p:txBody>
          <a:bodyPr vert="horz" lIns="91440" tIns="45720" rIns="91440" bIns="45720" rtlCol="0" anchor="t">
            <a:normAutofit/>
          </a:bodyPr>
          <a:lstStyle/>
          <a:p>
            <a:r>
              <a:rPr lang="en-US" sz="1700" dirty="0"/>
              <a:t>References Used:</a:t>
            </a:r>
          </a:p>
          <a:p>
            <a:pPr>
              <a:buFont typeface="Calibri,Sans-Serif" panose="020B0604020202020204" pitchFamily="34" charset="0"/>
              <a:buChar char="-"/>
            </a:pPr>
            <a:r>
              <a:rPr lang="en-US" sz="1700" dirty="0"/>
              <a:t>We used a collection of different websites, such as Geeks for Geeks and Stack Overflow to accomplish the required objectives.</a:t>
            </a:r>
          </a:p>
          <a:p>
            <a:pPr>
              <a:buFont typeface="Calibri,Sans-Serif" panose="020B0604020202020204" pitchFamily="34" charset="0"/>
              <a:buChar char="-"/>
            </a:pPr>
            <a:r>
              <a:rPr lang="en-US" sz="1700" dirty="0">
                <a:hlinkClick r:id="rId2"/>
              </a:rPr>
              <a:t>Linear Congruence method for generating Pseudo Random Numbers - GeeksforGeeks</a:t>
            </a:r>
            <a:r>
              <a:rPr lang="en-US" sz="1700" dirty="0"/>
              <a:t> </a:t>
            </a:r>
          </a:p>
          <a:p>
            <a:pPr>
              <a:buFont typeface="Calibri,Sans-Serif" panose="020B0604020202020204" pitchFamily="34" charset="0"/>
              <a:buChar char="-"/>
            </a:pPr>
            <a:r>
              <a:rPr lang="en-US" sz="1700" dirty="0">
                <a:hlinkClick r:id="rId3"/>
              </a:rPr>
              <a:t>Unraveling the Mystery: How Does the Mersenne Twister Work? – SoftHandTech</a:t>
            </a:r>
            <a:endParaRPr lang="en-US" sz="1700"/>
          </a:p>
          <a:p>
            <a:pPr>
              <a:buFont typeface="Calibri,Sans-Serif" panose="020B0604020202020204" pitchFamily="34" charset="0"/>
              <a:buChar char="-"/>
            </a:pPr>
            <a:r>
              <a:rPr lang="en-US" sz="1700" dirty="0">
                <a:ea typeface="+mn-lt"/>
                <a:cs typeface="+mn-lt"/>
                <a:hlinkClick r:id="rId4"/>
              </a:rPr>
              <a:t>https://stackoverflow.com/questions/30807010/how-to-increase-the-performance-for-estimating-piin-python</a:t>
            </a:r>
            <a:r>
              <a:rPr lang="en-US" sz="1700" dirty="0">
                <a:ea typeface="+mn-lt"/>
                <a:cs typeface="+mn-lt"/>
              </a:rPr>
              <a:t> </a:t>
            </a:r>
            <a:br>
              <a:rPr lang="en-US" sz="1700" dirty="0"/>
            </a:br>
            <a:endParaRPr lang="en-US" sz="1700"/>
          </a:p>
          <a:p>
            <a:r>
              <a:rPr lang="en-US" sz="1700" dirty="0"/>
              <a:t>AI Usage: </a:t>
            </a:r>
          </a:p>
          <a:p>
            <a:pPr>
              <a:buFont typeface="Calibri,Sans-Serif" panose="020B0604020202020204" pitchFamily="34" charset="0"/>
              <a:buChar char="-"/>
            </a:pPr>
            <a:r>
              <a:rPr lang="en-US" sz="1700" dirty="0"/>
              <a:t>We used AI tools such as ChatGPT and Copilot to review our code for quality, strengthen our understanding of PRNG algorithms, and check our slides to ensure we followed the project guidelines and maintained clear, correct grammar.</a:t>
            </a:r>
            <a:endParaRPr lang="en-US" dirty="0"/>
          </a:p>
        </p:txBody>
      </p:sp>
    </p:spTree>
    <p:extLst>
      <p:ext uri="{BB962C8B-B14F-4D97-AF65-F5344CB8AC3E}">
        <p14:creationId xmlns:p14="http://schemas.microsoft.com/office/powerpoint/2010/main" val="300952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CD7265A-DD0D-3718-76F4-A26E513CECD2}"/>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Application 1: Estimating </a:t>
                </a:r>
                <a14:m>
                  <m:oMath xmlns:m="http://schemas.openxmlformats.org/officeDocument/2006/math">
                    <m:r>
                      <a:rPr lang="en-US" sz="4000" i="1">
                        <a:solidFill>
                          <a:srgbClr val="FFFFFF"/>
                        </a:solidFill>
                        <a:latin typeface="Cambria Math" panose="02040503050406030204" pitchFamily="18" charset="0"/>
                        <a:ea typeface="Cambria Math" panose="02040503050406030204" pitchFamily="18" charset="0"/>
                      </a:rPr>
                      <m:t>𝜋</m:t>
                    </m:r>
                  </m:oMath>
                </a14:m>
                <a:r>
                  <a:rPr lang="en-US" sz="4000">
                    <a:solidFill>
                      <a:srgbClr val="FFFFFF"/>
                    </a:solidFill>
                  </a:rPr>
                  <a:t> in Python</a:t>
                </a:r>
              </a:p>
            </p:txBody>
          </p:sp>
        </mc:Choice>
        <mc:Fallback xmlns="">
          <p:sp>
            <p:nvSpPr>
              <p:cNvPr id="2" name="Title 1">
                <a:extLst>
                  <a:ext uri="{FF2B5EF4-FFF2-40B4-BE49-F238E27FC236}">
                    <a16:creationId xmlns:a16="http://schemas.microsoft.com/office/drawing/2014/main" id="{2CD7265A-DD0D-3718-76F4-A26E513CECD2}"/>
                  </a:ext>
                </a:extLst>
              </p:cNvPr>
              <p:cNvSpPr>
                <a:spLocks noGrp="1" noRot="1" noChangeAspect="1" noMove="1" noResize="1" noEditPoints="1" noAdjustHandles="1" noChangeArrowheads="1" noChangeShapeType="1" noTextEdit="1"/>
              </p:cNvSpPr>
              <p:nvPr>
                <p:ph type="title"/>
              </p:nvPr>
            </p:nvSpPr>
            <p:spPr>
              <a:xfrm>
                <a:off x="466722" y="586855"/>
                <a:ext cx="3201366" cy="3387497"/>
              </a:xfrm>
              <a:blipFill>
                <a:blip r:embed="rId2"/>
                <a:stretch>
                  <a:fillRect l="-190" r="-9905" b="-7734"/>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06782C59-B1D0-E0EC-F2B8-0EBA3A21D17A}"/>
              </a:ext>
            </a:extLst>
          </p:cNvPr>
          <p:cNvSpPr>
            <a:spLocks noGrp="1"/>
          </p:cNvSpPr>
          <p:nvPr>
            <p:ph idx="1"/>
          </p:nvPr>
        </p:nvSpPr>
        <p:spPr>
          <a:xfrm>
            <a:off x="4810259" y="649480"/>
            <a:ext cx="6555347" cy="5546047"/>
          </a:xfrm>
        </p:spPr>
        <p:txBody>
          <a:bodyPr vert="horz" lIns="91440" tIns="45720" rIns="91440" bIns="45720" rtlCol="0" anchor="ctr">
            <a:normAutofit/>
          </a:bodyPr>
          <a:lstStyle/>
          <a:p>
            <a:r>
              <a:rPr lang="en-US" sz="2000"/>
              <a:t>Python’s </a:t>
            </a:r>
            <a:r>
              <a:rPr lang="en-US" sz="2000" b="1"/>
              <a:t>random</a:t>
            </a:r>
            <a:r>
              <a:rPr lang="en-US" sz="2000"/>
              <a:t> module uses the Mersenne Twister (MT19937) PRNG</a:t>
            </a:r>
          </a:p>
          <a:p>
            <a:pPr lvl="1"/>
            <a:r>
              <a:rPr kumimoji="0" lang="en-US" altLang="en-US" sz="2000" b="0" i="0" u="none" strike="noStrike" cap="none" normalizeH="0" baseline="0">
                <a:ln>
                  <a:noFill/>
                </a:ln>
                <a:effectLst/>
              </a:rPr>
              <a:t>Uses the Mersenne prime 2</a:t>
            </a:r>
            <a:r>
              <a:rPr lang="en-US" altLang="en-US" sz="2000" baseline="0"/>
              <a:t>^19937 – 1 as its period length which means the sequence won’t repeat itself for a very long time</a:t>
            </a:r>
            <a:endParaRPr lang="en-US" altLang="en-US" sz="2000" b="0" i="0" u="none" strike="noStrike" cap="none" normalizeH="0" baseline="0">
              <a:ln>
                <a:noFill/>
              </a:ln>
              <a:effectLst/>
            </a:endParaRPr>
          </a:p>
          <a:p>
            <a:pPr lvl="1"/>
            <a:r>
              <a:rPr lang="en-US" altLang="en-US" sz="2000"/>
              <a:t>K</a:t>
            </a:r>
            <a:r>
              <a:rPr kumimoji="0" lang="en-US" altLang="en-US" sz="2000" b="0" i="0" u="none" strike="noStrike" cap="none" normalizeH="0" baseline="0">
                <a:ln>
                  <a:noFill/>
                </a:ln>
                <a:effectLst/>
              </a:rPr>
              <a:t>eeps a large internal state of </a:t>
            </a:r>
            <a:r>
              <a:rPr kumimoji="0" lang="en-US" altLang="en-US" sz="2000" i="0" u="none" strike="noStrike" cap="none" normalizeH="0" baseline="0">
                <a:ln>
                  <a:noFill/>
                </a:ln>
                <a:effectLst/>
              </a:rPr>
              <a:t>624 numbers </a:t>
            </a:r>
          </a:p>
          <a:p>
            <a:pPr lvl="1"/>
            <a:r>
              <a:rPr lang="en-US" sz="2000"/>
              <a:t>This algorithm uses matrix multiplication to generate random sequences which involves bit shifting, masking , and XOR operations on the numbers to produce a result</a:t>
            </a:r>
          </a:p>
          <a:p>
            <a:pPr lvl="1"/>
            <a:r>
              <a:rPr lang="en-US" sz="2000"/>
              <a:t>Generates 53‑bit floating‑point numbers uniformly in [0,1) </a:t>
            </a:r>
          </a:p>
          <a:p>
            <a:pPr lvl="1"/>
            <a:r>
              <a:rPr lang="en-US" sz="2000"/>
              <a:t>The uniformity of this algorithm ensures that points are evenly distributed in the square</a:t>
            </a:r>
          </a:p>
          <a:p>
            <a:r>
              <a:rPr lang="en-US" sz="2000" dirty="0"/>
              <a:t>The Mersenne twister algorithm should not be used for security purposes as it is not cryptographically secure, meaning one could predict future outputs from this algorithm</a:t>
            </a:r>
          </a:p>
        </p:txBody>
      </p:sp>
      <p:sp>
        <p:nvSpPr>
          <p:cNvPr id="7" name="Rectangle 4">
            <a:extLst>
              <a:ext uri="{FF2B5EF4-FFF2-40B4-BE49-F238E27FC236}">
                <a16:creationId xmlns:a16="http://schemas.microsoft.com/office/drawing/2014/main" id="{5BFCDD7A-7F19-60AD-4010-72BEBFDB2A66}"/>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49957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024C12A-D6DB-53A2-488D-4634F49AEDFB}"/>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Application 1: Estimating </a:t>
                </a:r>
                <a14:m>
                  <m:oMath xmlns:m="http://schemas.openxmlformats.org/officeDocument/2006/math">
                    <m:r>
                      <a:rPr lang="en-US" sz="4000" i="1">
                        <a:solidFill>
                          <a:srgbClr val="FFFFFF"/>
                        </a:solidFill>
                        <a:latin typeface="Cambria Math" panose="02040503050406030204" pitchFamily="18" charset="0"/>
                        <a:ea typeface="Cambria Math" panose="02040503050406030204" pitchFamily="18" charset="0"/>
                      </a:rPr>
                      <m:t>𝜋</m:t>
                    </m:r>
                  </m:oMath>
                </a14:m>
                <a:r>
                  <a:rPr lang="en-US" sz="4000">
                    <a:solidFill>
                      <a:srgbClr val="FFFFFF"/>
                    </a:solidFill>
                  </a:rPr>
                  <a:t> in Java</a:t>
                </a:r>
              </a:p>
            </p:txBody>
          </p:sp>
        </mc:Choice>
        <mc:Fallback xmlns="">
          <p:sp>
            <p:nvSpPr>
              <p:cNvPr id="2" name="Title 1">
                <a:extLst>
                  <a:ext uri="{FF2B5EF4-FFF2-40B4-BE49-F238E27FC236}">
                    <a16:creationId xmlns:a16="http://schemas.microsoft.com/office/drawing/2014/main" id="{1024C12A-D6DB-53A2-488D-4634F49AEDFB}"/>
                  </a:ext>
                </a:extLst>
              </p:cNvPr>
              <p:cNvSpPr>
                <a:spLocks noGrp="1" noRot="1" noChangeAspect="1" noMove="1" noResize="1" noEditPoints="1" noAdjustHandles="1" noChangeArrowheads="1" noChangeShapeType="1" noTextEdit="1"/>
              </p:cNvSpPr>
              <p:nvPr>
                <p:ph type="title"/>
              </p:nvPr>
            </p:nvSpPr>
            <p:spPr>
              <a:xfrm>
                <a:off x="466722" y="586855"/>
                <a:ext cx="3201366" cy="3387497"/>
              </a:xfrm>
              <a:blipFill>
                <a:blip r:embed="rId2"/>
                <a:stretch>
                  <a:fillRect l="-190" r="-9905" b="-77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0ACE18-FB91-C4C6-3CE3-A6B956F28212}"/>
                  </a:ext>
                </a:extLst>
              </p:cNvPr>
              <p:cNvSpPr>
                <a:spLocks noGrp="1"/>
              </p:cNvSpPr>
              <p:nvPr>
                <p:ph idx="1"/>
              </p:nvPr>
            </p:nvSpPr>
            <p:spPr>
              <a:xfrm>
                <a:off x="4810259" y="649480"/>
                <a:ext cx="6555347" cy="5546047"/>
              </a:xfrm>
            </p:spPr>
            <p:txBody>
              <a:bodyPr anchor="ctr">
                <a:normAutofit/>
              </a:bodyPr>
              <a:lstStyle/>
              <a:p>
                <a:r>
                  <a:rPr lang="en-US" sz="2000"/>
                  <a:t>One way Java generates random numbers is by using a 48-bit Linear Congruential Generator</a:t>
                </a:r>
              </a:p>
              <a:p>
                <a:pPr lvl="1"/>
                <a:r>
                  <a:rPr lang="en-US" sz="2000"/>
                  <a:t>Uses a specific formula to generate numbers: </a:t>
                </a:r>
                <a14:m>
                  <m:oMath xmlns:m="http://schemas.openxmlformats.org/officeDocument/2006/math">
                    <m:sSub>
                      <m:sSubPr>
                        <m:ctrlPr>
                          <a:rPr lang="en-US" sz="2000" b="0" i="1">
                            <a:latin typeface="Cambria Math" panose="02040503050406030204" pitchFamily="18" charset="0"/>
                          </a:rPr>
                        </m:ctrlPr>
                      </m:sSubPr>
                      <m:e>
                        <m:r>
                          <a:rPr lang="en-US" sz="2000" b="0" i="1">
                            <a:latin typeface="Cambria Math" panose="02040503050406030204" pitchFamily="18" charset="0"/>
                          </a:rPr>
                          <m:t>𝑋</m:t>
                        </m:r>
                      </m:e>
                      <m:sub>
                        <m:r>
                          <a:rPr lang="en-US" sz="2000" b="0" i="1">
                            <a:latin typeface="Cambria Math" panose="02040503050406030204" pitchFamily="18" charset="0"/>
                          </a:rPr>
                          <m:t>𝑖</m:t>
                        </m:r>
                        <m:r>
                          <a:rPr lang="en-US" sz="2000" b="0" i="1">
                            <a:latin typeface="Cambria Math" panose="02040503050406030204" pitchFamily="18" charset="0"/>
                          </a:rPr>
                          <m:t>+1</m:t>
                        </m:r>
                      </m:sub>
                    </m:sSub>
                    <m:r>
                      <a:rPr lang="en-US" sz="2000" b="0" i="1">
                        <a:latin typeface="Cambria Math" panose="02040503050406030204" pitchFamily="18" charset="0"/>
                      </a:rPr>
                      <m:t>+</m:t>
                    </m:r>
                    <m:r>
                      <a:rPr lang="en-US" sz="2000" b="0" i="1">
                        <a:latin typeface="Cambria Math" panose="02040503050406030204" pitchFamily="18" charset="0"/>
                      </a:rPr>
                      <m:t>𝑐</m:t>
                    </m:r>
                    <m:r>
                      <a:rPr lang="en-US" sz="2000" b="0" i="1">
                        <a:latin typeface="Cambria Math" panose="02040503050406030204" pitchFamily="18" charset="0"/>
                      </a:rPr>
                      <m:t> </m:t>
                    </m:r>
                    <m:r>
                      <a:rPr lang="en-US" sz="2000" b="0" i="1">
                        <a:latin typeface="Cambria Math" panose="02040503050406030204" pitchFamily="18" charset="0"/>
                      </a:rPr>
                      <m:t>𝑚𝑜𝑑</m:t>
                    </m:r>
                    <m:r>
                      <a:rPr lang="en-US" sz="2000" b="0" i="1">
                        <a:latin typeface="Cambria Math" panose="02040503050406030204" pitchFamily="18" charset="0"/>
                      </a:rPr>
                      <m:t> </m:t>
                    </m:r>
                    <m:r>
                      <a:rPr lang="en-US" sz="2000" b="0" i="1">
                        <a:latin typeface="Cambria Math" panose="02040503050406030204" pitchFamily="18" charset="0"/>
                      </a:rPr>
                      <m:t>𝑚</m:t>
                    </m:r>
                  </m:oMath>
                </a14:m>
                <a:endParaRPr lang="en-US" sz="2000"/>
              </a:p>
              <a:p>
                <a:pPr lvl="2"/>
                <a:r>
                  <a:rPr lang="en-US" dirty="0"/>
                  <a:t>X, is the sequence of pseudo-random numbers</a:t>
                </a:r>
              </a:p>
              <a:p>
                <a:pPr lvl="2"/>
                <a:r>
                  <a:rPr lang="en-US" dirty="0"/>
                  <a:t>m, ( &gt; 0) the modulus</a:t>
                </a:r>
              </a:p>
              <a:p>
                <a:pPr lvl="2"/>
                <a:r>
                  <a:rPr lang="en-US" dirty="0"/>
                  <a:t>a, (0, m) the multiplier</a:t>
                </a:r>
              </a:p>
              <a:p>
                <a:pPr lvl="2"/>
                <a:r>
                  <a:rPr lang="en-US" dirty="0"/>
                  <a:t>c, (0, m) the increment</a:t>
                </a:r>
              </a:p>
              <a:p>
                <a:pPr lvl="2"/>
                <a:r>
                  <a:rPr lang="en-US" dirty="0"/>
                  <a:t>X0,  [0, m) - Initial value of sequence known as seed</a:t>
                </a:r>
              </a:p>
              <a:p>
                <a:r>
                  <a:rPr lang="en-US" sz="2000"/>
                  <a:t>LCG’s are mostly used in legacy systems and older programming languages</a:t>
                </a:r>
              </a:p>
            </p:txBody>
          </p:sp>
        </mc:Choice>
        <mc:Fallback xmlns="">
          <p:sp>
            <p:nvSpPr>
              <p:cNvPr id="3" name="Content Placeholder 2">
                <a:extLst>
                  <a:ext uri="{FF2B5EF4-FFF2-40B4-BE49-F238E27FC236}">
                    <a16:creationId xmlns:a16="http://schemas.microsoft.com/office/drawing/2014/main" id="{760ACE18-FB91-C4C6-3CE3-A6B956F28212}"/>
                  </a:ext>
                </a:extLst>
              </p:cNvPr>
              <p:cNvSpPr>
                <a:spLocks noGrp="1" noRot="1" noChangeAspect="1" noMove="1" noResize="1" noEditPoints="1" noAdjustHandles="1" noChangeArrowheads="1" noChangeShapeType="1" noTextEdit="1"/>
              </p:cNvSpPr>
              <p:nvPr>
                <p:ph idx="1"/>
              </p:nvPr>
            </p:nvSpPr>
            <p:spPr>
              <a:xfrm>
                <a:off x="4810259" y="649480"/>
                <a:ext cx="6555347" cy="5546047"/>
              </a:xfrm>
              <a:blipFill>
                <a:blip r:embed="rId3"/>
                <a:stretch>
                  <a:fillRect l="-837"/>
                </a:stretch>
              </a:blipFill>
            </p:spPr>
            <p:txBody>
              <a:bodyPr/>
              <a:lstStyle/>
              <a:p>
                <a:r>
                  <a:rPr lang="en-US">
                    <a:noFill/>
                  </a:rPr>
                  <a:t> </a:t>
                </a:r>
              </a:p>
            </p:txBody>
          </p:sp>
        </mc:Fallback>
      </mc:AlternateContent>
    </p:spTree>
    <p:extLst>
      <p:ext uri="{BB962C8B-B14F-4D97-AF65-F5344CB8AC3E}">
        <p14:creationId xmlns:p14="http://schemas.microsoft.com/office/powerpoint/2010/main" val="1112649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D959553-AD18-8752-0535-F0366D0FF75A}"/>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Application 1: Results</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D61862B6-6410-73C8-2570-6F611035AD3C}"/>
                  </a:ext>
                </a:extLst>
              </p:cNvPr>
              <p:cNvGraphicFramePr>
                <a:graphicFrameLocks noGrp="1"/>
              </p:cNvGraphicFramePr>
              <p:nvPr>
                <p:ph idx="1"/>
                <p:extLst>
                  <p:ext uri="{D42A27DB-BD31-4B8C-83A1-F6EECF244321}">
                    <p14:modId xmlns:p14="http://schemas.microsoft.com/office/powerpoint/2010/main" val="2938530290"/>
                  </p:ext>
                </p:extLst>
              </p:nvPr>
            </p:nvGraphicFramePr>
            <p:xfrm>
              <a:off x="644056" y="2167687"/>
              <a:ext cx="10927830" cy="4082593"/>
            </p:xfrm>
            <a:graphic>
              <a:graphicData uri="http://schemas.openxmlformats.org/drawingml/2006/table">
                <a:tbl>
                  <a:tblPr firstRow="1" bandRow="1">
                    <a:tableStyleId>{5C22544A-7EE6-4342-B048-85BDC9FD1C3A}</a:tableStyleId>
                  </a:tblPr>
                  <a:tblGrid>
                    <a:gridCol w="2348714">
                      <a:extLst>
                        <a:ext uri="{9D8B030D-6E8A-4147-A177-3AD203B41FA5}">
                          <a16:colId xmlns:a16="http://schemas.microsoft.com/office/drawing/2014/main" val="1339949077"/>
                        </a:ext>
                      </a:extLst>
                    </a:gridCol>
                    <a:gridCol w="2359285">
                      <a:extLst>
                        <a:ext uri="{9D8B030D-6E8A-4147-A177-3AD203B41FA5}">
                          <a16:colId xmlns:a16="http://schemas.microsoft.com/office/drawing/2014/main" val="3048516417"/>
                        </a:ext>
                      </a:extLst>
                    </a:gridCol>
                    <a:gridCol w="1871204">
                      <a:extLst>
                        <a:ext uri="{9D8B030D-6E8A-4147-A177-3AD203B41FA5}">
                          <a16:colId xmlns:a16="http://schemas.microsoft.com/office/drawing/2014/main" val="1172993655"/>
                        </a:ext>
                      </a:extLst>
                    </a:gridCol>
                    <a:gridCol w="1989342">
                      <a:extLst>
                        <a:ext uri="{9D8B030D-6E8A-4147-A177-3AD203B41FA5}">
                          <a16:colId xmlns:a16="http://schemas.microsoft.com/office/drawing/2014/main" val="3289987028"/>
                        </a:ext>
                      </a:extLst>
                    </a:gridCol>
                    <a:gridCol w="2359285">
                      <a:extLst>
                        <a:ext uri="{9D8B030D-6E8A-4147-A177-3AD203B41FA5}">
                          <a16:colId xmlns:a16="http://schemas.microsoft.com/office/drawing/2014/main" val="916283295"/>
                        </a:ext>
                      </a:extLst>
                    </a:gridCol>
                  </a:tblGrid>
                  <a:tr h="451342">
                    <a:tc>
                      <a:txBody>
                        <a:bodyPr/>
                        <a:lstStyle/>
                        <a:p>
                          <a:r>
                            <a:rPr lang="en-US" sz="2000"/>
                            <a:t>Language</a:t>
                          </a:r>
                        </a:p>
                      </a:txBody>
                      <a:tcPr marL="102578" marR="102578" marT="51289" marB="51289"/>
                    </a:tc>
                    <a:tc>
                      <a:txBody>
                        <a:bodyPr/>
                        <a:lstStyle/>
                        <a:p>
                          <a:r>
                            <a:rPr lang="en-US" sz="2000"/>
                            <a:t>PRNG Type</a:t>
                          </a:r>
                        </a:p>
                      </a:txBody>
                      <a:tcPr marL="102578" marR="102578" marT="51289" marB="51289"/>
                    </a:tc>
                    <a:tc>
                      <a:txBody>
                        <a:bodyPr/>
                        <a:lstStyle/>
                        <a:p>
                          <a:r>
                            <a:rPr lang="en-US" sz="2000"/>
                            <a:t>Seed</a:t>
                          </a:r>
                        </a:p>
                      </a:txBody>
                      <a:tcPr marL="102578" marR="102578" marT="51289" marB="51289"/>
                    </a:tc>
                    <a:tc>
                      <a:txBody>
                        <a:bodyPr/>
                        <a:lstStyle/>
                        <a:p>
                          <a:r>
                            <a:rPr lang="en-US" sz="2000"/>
                            <a:t>N</a:t>
                          </a:r>
                        </a:p>
                      </a:txBody>
                      <a:tcPr marL="102578" marR="102578" marT="51289" marB="51289"/>
                    </a:tc>
                    <a:tc>
                      <a:txBody>
                        <a:bodyPr/>
                        <a:lstStyle/>
                        <a:p>
                          <a14:m>
                            <m:oMath xmlns:m="http://schemas.openxmlformats.org/officeDocument/2006/math">
                              <m:r>
                                <a:rPr lang="en-US" sz="2000" i="1" smtClean="0">
                                  <a:latin typeface="Cambria Math" panose="02040503050406030204" pitchFamily="18" charset="0"/>
                                  <a:ea typeface="Cambria Math" panose="02040503050406030204" pitchFamily="18" charset="0"/>
                                </a:rPr>
                                <m:t>𝜋</m:t>
                              </m:r>
                            </m:oMath>
                          </a14:m>
                          <a:r>
                            <a:rPr lang="en-US" sz="2000"/>
                            <a:t> Estimate</a:t>
                          </a:r>
                        </a:p>
                      </a:txBody>
                      <a:tcPr marL="102578" marR="102578" marT="51289" marB="51289"/>
                    </a:tc>
                    <a:extLst>
                      <a:ext uri="{0D108BD9-81ED-4DB2-BD59-A6C34878D82A}">
                        <a16:rowId xmlns:a16="http://schemas.microsoft.com/office/drawing/2014/main" val="839159423"/>
                      </a:ext>
                    </a:extLst>
                  </a:tr>
                  <a:tr h="451342">
                    <a:tc>
                      <a:txBody>
                        <a:bodyPr/>
                        <a:lstStyle/>
                        <a:p>
                          <a:r>
                            <a:rPr lang="en-US" sz="2000"/>
                            <a:t>Python</a:t>
                          </a:r>
                        </a:p>
                      </a:txBody>
                      <a:tcPr marL="102578" marR="102578" marT="51289" marB="51289"/>
                    </a:tc>
                    <a:tc>
                      <a:txBody>
                        <a:bodyPr/>
                        <a:lstStyle/>
                        <a:p>
                          <a:r>
                            <a:rPr lang="en-US" sz="2000"/>
                            <a:t>Mersenne Twister</a:t>
                          </a:r>
                        </a:p>
                      </a:txBody>
                      <a:tcPr marL="102578" marR="102578" marT="51289" marB="51289"/>
                    </a:tc>
                    <a:tc>
                      <a:txBody>
                        <a:bodyPr/>
                        <a:lstStyle/>
                        <a:p>
                          <a:r>
                            <a:rPr lang="en-US" sz="2000"/>
                            <a:t>123</a:t>
                          </a:r>
                        </a:p>
                      </a:txBody>
                      <a:tcPr marL="102578" marR="102578" marT="51289" marB="51289"/>
                    </a:tc>
                    <a:tc>
                      <a:txBody>
                        <a:bodyPr/>
                        <a:lstStyle/>
                        <a:p>
                          <a:r>
                            <a:rPr lang="en-US" sz="2000"/>
                            <a:t>1,000</a:t>
                          </a:r>
                        </a:p>
                      </a:txBody>
                      <a:tcPr marL="102578" marR="102578" marT="51289" marB="51289"/>
                    </a:tc>
                    <a:tc>
                      <a:txBody>
                        <a:bodyPr/>
                        <a:lstStyle/>
                        <a:p>
                          <a:r>
                            <a:rPr lang="en-US" sz="2000"/>
                            <a:t>3.128</a:t>
                          </a:r>
                        </a:p>
                      </a:txBody>
                      <a:tcPr marL="102578" marR="102578" marT="51289" marB="51289"/>
                    </a:tc>
                    <a:extLst>
                      <a:ext uri="{0D108BD9-81ED-4DB2-BD59-A6C34878D82A}">
                        <a16:rowId xmlns:a16="http://schemas.microsoft.com/office/drawing/2014/main" val="3986126371"/>
                      </a:ext>
                    </a:extLst>
                  </a:tr>
                  <a:tr h="4513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Python</a:t>
                          </a:r>
                        </a:p>
                      </a:txBody>
                      <a:tcPr marL="102578" marR="102578" marT="51289" marB="51289"/>
                    </a:tc>
                    <a:tc>
                      <a:txBody>
                        <a:bodyPr/>
                        <a:lstStyle/>
                        <a:p>
                          <a:r>
                            <a:rPr lang="en-US" sz="2000"/>
                            <a:t>Mersenne Twister</a:t>
                          </a:r>
                        </a:p>
                      </a:txBody>
                      <a:tcPr marL="102578" marR="102578" marT="51289" marB="51289"/>
                    </a:tc>
                    <a:tc>
                      <a:txBody>
                        <a:bodyPr/>
                        <a:lstStyle/>
                        <a:p>
                          <a:r>
                            <a:rPr lang="en-US" sz="2000"/>
                            <a:t>10</a:t>
                          </a:r>
                        </a:p>
                      </a:txBody>
                      <a:tcPr marL="102578" marR="102578" marT="51289" marB="51289"/>
                    </a:tc>
                    <a:tc>
                      <a:txBody>
                        <a:bodyPr/>
                        <a:lstStyle/>
                        <a:p>
                          <a:r>
                            <a:rPr lang="en-US" sz="2000"/>
                            <a:t>10,000</a:t>
                          </a:r>
                        </a:p>
                      </a:txBody>
                      <a:tcPr marL="102578" marR="102578" marT="51289" marB="51289"/>
                    </a:tc>
                    <a:tc>
                      <a:txBody>
                        <a:bodyPr/>
                        <a:lstStyle/>
                        <a:p>
                          <a:r>
                            <a:rPr lang="en-US" sz="2000"/>
                            <a:t>3.1492</a:t>
                          </a:r>
                        </a:p>
                      </a:txBody>
                      <a:tcPr marL="102578" marR="102578" marT="51289" marB="51289"/>
                    </a:tc>
                    <a:extLst>
                      <a:ext uri="{0D108BD9-81ED-4DB2-BD59-A6C34878D82A}">
                        <a16:rowId xmlns:a16="http://schemas.microsoft.com/office/drawing/2014/main" val="2535849065"/>
                      </a:ext>
                    </a:extLst>
                  </a:tr>
                  <a:tr h="4513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Python</a:t>
                          </a:r>
                        </a:p>
                      </a:txBody>
                      <a:tcPr marL="102578" marR="102578" marT="51289" marB="51289"/>
                    </a:tc>
                    <a:tc>
                      <a:txBody>
                        <a:bodyPr/>
                        <a:lstStyle/>
                        <a:p>
                          <a:r>
                            <a:rPr lang="en-US" sz="2000"/>
                            <a:t>Mersenne Twister</a:t>
                          </a:r>
                        </a:p>
                      </a:txBody>
                      <a:tcPr marL="102578" marR="102578" marT="51289" marB="51289"/>
                    </a:tc>
                    <a:tc>
                      <a:txBody>
                        <a:bodyPr/>
                        <a:lstStyle/>
                        <a:p>
                          <a:r>
                            <a:rPr lang="en-US" sz="2000"/>
                            <a:t>165465</a:t>
                          </a:r>
                        </a:p>
                      </a:txBody>
                      <a:tcPr marL="102578" marR="102578" marT="51289" marB="51289"/>
                    </a:tc>
                    <a:tc>
                      <a:txBody>
                        <a:bodyPr/>
                        <a:lstStyle/>
                        <a:p>
                          <a:r>
                            <a:rPr lang="en-US" sz="2000"/>
                            <a:t>100,000</a:t>
                          </a:r>
                        </a:p>
                      </a:txBody>
                      <a:tcPr marL="102578" marR="102578" marT="51289" marB="51289"/>
                    </a:tc>
                    <a:tc>
                      <a:txBody>
                        <a:bodyPr/>
                        <a:lstStyle/>
                        <a:p>
                          <a:r>
                            <a:rPr lang="en-US" sz="2000"/>
                            <a:t>3.1428</a:t>
                          </a:r>
                        </a:p>
                      </a:txBody>
                      <a:tcPr marL="102578" marR="102578" marT="51289" marB="51289"/>
                    </a:tc>
                    <a:extLst>
                      <a:ext uri="{0D108BD9-81ED-4DB2-BD59-A6C34878D82A}">
                        <a16:rowId xmlns:a16="http://schemas.microsoft.com/office/drawing/2014/main" val="2465790446"/>
                      </a:ext>
                    </a:extLst>
                  </a:tr>
                  <a:tr h="759075">
                    <a:tc>
                      <a:txBody>
                        <a:bodyPr/>
                        <a:lstStyle/>
                        <a:p>
                          <a:r>
                            <a:rPr lang="en-US" sz="2000"/>
                            <a:t>Java</a:t>
                          </a:r>
                        </a:p>
                      </a:txBody>
                      <a:tcPr marL="102578" marR="102578" marT="51289" marB="51289"/>
                    </a:tc>
                    <a:tc>
                      <a:txBody>
                        <a:bodyPr/>
                        <a:lstStyle/>
                        <a:p>
                          <a:r>
                            <a:rPr lang="en-US" sz="2000"/>
                            <a:t>Linear Congruential</a:t>
                          </a:r>
                        </a:p>
                      </a:txBody>
                      <a:tcPr marL="102578" marR="102578" marT="51289" marB="51289"/>
                    </a:tc>
                    <a:tc>
                      <a:txBody>
                        <a:bodyPr/>
                        <a:lstStyle/>
                        <a:p>
                          <a:r>
                            <a:rPr lang="en-US" sz="2000"/>
                            <a:t>123</a:t>
                          </a:r>
                        </a:p>
                      </a:txBody>
                      <a:tcPr marL="102578" marR="102578" marT="51289" marB="51289"/>
                    </a:tc>
                    <a:tc>
                      <a:txBody>
                        <a:bodyPr/>
                        <a:lstStyle/>
                        <a:p>
                          <a:r>
                            <a:rPr lang="en-US" sz="2000"/>
                            <a:t>1,000</a:t>
                          </a:r>
                        </a:p>
                      </a:txBody>
                      <a:tcPr marL="102578" marR="102578" marT="51289" marB="51289"/>
                    </a:tc>
                    <a:tc>
                      <a:txBody>
                        <a:bodyPr/>
                        <a:lstStyle/>
                        <a:p>
                          <a:r>
                            <a:rPr lang="en-US" sz="2000"/>
                            <a:t>3.104</a:t>
                          </a:r>
                        </a:p>
                      </a:txBody>
                      <a:tcPr marL="102578" marR="102578" marT="51289" marB="51289"/>
                    </a:tc>
                    <a:extLst>
                      <a:ext uri="{0D108BD9-81ED-4DB2-BD59-A6C34878D82A}">
                        <a16:rowId xmlns:a16="http://schemas.microsoft.com/office/drawing/2014/main" val="1094301390"/>
                      </a:ext>
                    </a:extLst>
                  </a:tr>
                  <a:tr h="759075">
                    <a:tc>
                      <a:txBody>
                        <a:bodyPr/>
                        <a:lstStyle/>
                        <a:p>
                          <a:r>
                            <a:rPr lang="en-US" sz="2000"/>
                            <a:t>Java</a:t>
                          </a:r>
                        </a:p>
                      </a:txBody>
                      <a:tcPr marL="102578" marR="102578" marT="51289" marB="5128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Linear Congruential</a:t>
                          </a:r>
                        </a:p>
                      </a:txBody>
                      <a:tcPr marL="102578" marR="102578" marT="51289" marB="51289"/>
                    </a:tc>
                    <a:tc>
                      <a:txBody>
                        <a:bodyPr/>
                        <a:lstStyle/>
                        <a:p>
                          <a:r>
                            <a:rPr lang="en-US" sz="2000"/>
                            <a:t>10</a:t>
                          </a:r>
                        </a:p>
                      </a:txBody>
                      <a:tcPr marL="102578" marR="102578" marT="51289" marB="51289"/>
                    </a:tc>
                    <a:tc>
                      <a:txBody>
                        <a:bodyPr/>
                        <a:lstStyle/>
                        <a:p>
                          <a:r>
                            <a:rPr lang="en-US" sz="2000"/>
                            <a:t>10,000</a:t>
                          </a:r>
                        </a:p>
                      </a:txBody>
                      <a:tcPr marL="102578" marR="102578" marT="51289" marB="51289"/>
                    </a:tc>
                    <a:tc>
                      <a:txBody>
                        <a:bodyPr/>
                        <a:lstStyle/>
                        <a:p>
                          <a:r>
                            <a:rPr lang="en-US" sz="2000"/>
                            <a:t>3.1608</a:t>
                          </a:r>
                        </a:p>
                      </a:txBody>
                      <a:tcPr marL="102578" marR="102578" marT="51289" marB="51289"/>
                    </a:tc>
                    <a:extLst>
                      <a:ext uri="{0D108BD9-81ED-4DB2-BD59-A6C34878D82A}">
                        <a16:rowId xmlns:a16="http://schemas.microsoft.com/office/drawing/2014/main" val="370402414"/>
                      </a:ext>
                    </a:extLst>
                  </a:tr>
                  <a:tr h="759075">
                    <a:tc>
                      <a:txBody>
                        <a:bodyPr/>
                        <a:lstStyle/>
                        <a:p>
                          <a:r>
                            <a:rPr lang="en-US" sz="2000"/>
                            <a:t>Java</a:t>
                          </a:r>
                        </a:p>
                      </a:txBody>
                      <a:tcPr marL="102578" marR="102578" marT="51289" marB="5128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Linear Congruential</a:t>
                          </a:r>
                        </a:p>
                      </a:txBody>
                      <a:tcPr marL="102578" marR="102578" marT="51289" marB="51289"/>
                    </a:tc>
                    <a:tc>
                      <a:txBody>
                        <a:bodyPr/>
                        <a:lstStyle/>
                        <a:p>
                          <a:r>
                            <a:rPr lang="en-US" sz="2000"/>
                            <a:t>165465</a:t>
                          </a:r>
                        </a:p>
                      </a:txBody>
                      <a:tcPr marL="102578" marR="102578" marT="51289" marB="51289"/>
                    </a:tc>
                    <a:tc>
                      <a:txBody>
                        <a:bodyPr/>
                        <a:lstStyle/>
                        <a:p>
                          <a:r>
                            <a:rPr lang="en-US" sz="2000"/>
                            <a:t>100,000</a:t>
                          </a:r>
                        </a:p>
                      </a:txBody>
                      <a:tcPr marL="102578" marR="102578" marT="51289" marB="51289"/>
                    </a:tc>
                    <a:tc>
                      <a:txBody>
                        <a:bodyPr/>
                        <a:lstStyle/>
                        <a:p>
                          <a:r>
                            <a:rPr lang="en-US" sz="2000"/>
                            <a:t>3.14652</a:t>
                          </a:r>
                        </a:p>
                      </a:txBody>
                      <a:tcPr marL="102578" marR="102578" marT="51289" marB="51289"/>
                    </a:tc>
                    <a:extLst>
                      <a:ext uri="{0D108BD9-81ED-4DB2-BD59-A6C34878D82A}">
                        <a16:rowId xmlns:a16="http://schemas.microsoft.com/office/drawing/2014/main" val="3815659141"/>
                      </a:ext>
                    </a:extLst>
                  </a:tr>
                </a:tbl>
              </a:graphicData>
            </a:graphic>
          </p:graphicFrame>
        </mc:Choice>
        <mc:Fallback xmlns="">
          <p:graphicFrame>
            <p:nvGraphicFramePr>
              <p:cNvPr id="4" name="Content Placeholder 3">
                <a:extLst>
                  <a:ext uri="{FF2B5EF4-FFF2-40B4-BE49-F238E27FC236}">
                    <a16:creationId xmlns:a16="http://schemas.microsoft.com/office/drawing/2014/main" id="{D61862B6-6410-73C8-2570-6F611035AD3C}"/>
                  </a:ext>
                </a:extLst>
              </p:cNvPr>
              <p:cNvGraphicFramePr>
                <a:graphicFrameLocks noGrp="1"/>
              </p:cNvGraphicFramePr>
              <p:nvPr>
                <p:ph idx="1"/>
                <p:extLst>
                  <p:ext uri="{D42A27DB-BD31-4B8C-83A1-F6EECF244321}">
                    <p14:modId xmlns:p14="http://schemas.microsoft.com/office/powerpoint/2010/main" val="2938530290"/>
                  </p:ext>
                </p:extLst>
              </p:nvPr>
            </p:nvGraphicFramePr>
            <p:xfrm>
              <a:off x="644056" y="2167687"/>
              <a:ext cx="10927830" cy="4082593"/>
            </p:xfrm>
            <a:graphic>
              <a:graphicData uri="http://schemas.openxmlformats.org/drawingml/2006/table">
                <a:tbl>
                  <a:tblPr firstRow="1" bandRow="1">
                    <a:tableStyleId>{5C22544A-7EE6-4342-B048-85BDC9FD1C3A}</a:tableStyleId>
                  </a:tblPr>
                  <a:tblGrid>
                    <a:gridCol w="2348714">
                      <a:extLst>
                        <a:ext uri="{9D8B030D-6E8A-4147-A177-3AD203B41FA5}">
                          <a16:colId xmlns:a16="http://schemas.microsoft.com/office/drawing/2014/main" val="1339949077"/>
                        </a:ext>
                      </a:extLst>
                    </a:gridCol>
                    <a:gridCol w="2359285">
                      <a:extLst>
                        <a:ext uri="{9D8B030D-6E8A-4147-A177-3AD203B41FA5}">
                          <a16:colId xmlns:a16="http://schemas.microsoft.com/office/drawing/2014/main" val="3048516417"/>
                        </a:ext>
                      </a:extLst>
                    </a:gridCol>
                    <a:gridCol w="1871204">
                      <a:extLst>
                        <a:ext uri="{9D8B030D-6E8A-4147-A177-3AD203B41FA5}">
                          <a16:colId xmlns:a16="http://schemas.microsoft.com/office/drawing/2014/main" val="1172993655"/>
                        </a:ext>
                      </a:extLst>
                    </a:gridCol>
                    <a:gridCol w="1989342">
                      <a:extLst>
                        <a:ext uri="{9D8B030D-6E8A-4147-A177-3AD203B41FA5}">
                          <a16:colId xmlns:a16="http://schemas.microsoft.com/office/drawing/2014/main" val="3289987028"/>
                        </a:ext>
                      </a:extLst>
                    </a:gridCol>
                    <a:gridCol w="2359285">
                      <a:extLst>
                        <a:ext uri="{9D8B030D-6E8A-4147-A177-3AD203B41FA5}">
                          <a16:colId xmlns:a16="http://schemas.microsoft.com/office/drawing/2014/main" val="916283295"/>
                        </a:ext>
                      </a:extLst>
                    </a:gridCol>
                  </a:tblGrid>
                  <a:tr h="451342">
                    <a:tc>
                      <a:txBody>
                        <a:bodyPr/>
                        <a:lstStyle/>
                        <a:p>
                          <a:r>
                            <a:rPr lang="en-US" sz="2000"/>
                            <a:t>Language</a:t>
                          </a:r>
                        </a:p>
                      </a:txBody>
                      <a:tcPr marL="102578" marR="102578" marT="51289" marB="51289"/>
                    </a:tc>
                    <a:tc>
                      <a:txBody>
                        <a:bodyPr/>
                        <a:lstStyle/>
                        <a:p>
                          <a:r>
                            <a:rPr lang="en-US" sz="2000"/>
                            <a:t>PRNG Type</a:t>
                          </a:r>
                        </a:p>
                      </a:txBody>
                      <a:tcPr marL="102578" marR="102578" marT="51289" marB="51289"/>
                    </a:tc>
                    <a:tc>
                      <a:txBody>
                        <a:bodyPr/>
                        <a:lstStyle/>
                        <a:p>
                          <a:r>
                            <a:rPr lang="en-US" sz="2000"/>
                            <a:t>Seed</a:t>
                          </a:r>
                        </a:p>
                      </a:txBody>
                      <a:tcPr marL="102578" marR="102578" marT="51289" marB="51289"/>
                    </a:tc>
                    <a:tc>
                      <a:txBody>
                        <a:bodyPr/>
                        <a:lstStyle/>
                        <a:p>
                          <a:r>
                            <a:rPr lang="en-US" sz="2000"/>
                            <a:t>N</a:t>
                          </a:r>
                        </a:p>
                      </a:txBody>
                      <a:tcPr marL="102578" marR="102578" marT="51289" marB="51289"/>
                    </a:tc>
                    <a:tc>
                      <a:txBody>
                        <a:bodyPr/>
                        <a:lstStyle/>
                        <a:p>
                          <a:endParaRPr lang="en-US"/>
                        </a:p>
                      </a:txBody>
                      <a:tcPr marL="102578" marR="102578" marT="51289" marB="51289">
                        <a:blipFill>
                          <a:blip r:embed="rId2"/>
                          <a:stretch>
                            <a:fillRect l="-363824" t="-5405" r="-1034" b="-818919"/>
                          </a:stretch>
                        </a:blipFill>
                      </a:tcPr>
                    </a:tc>
                    <a:extLst>
                      <a:ext uri="{0D108BD9-81ED-4DB2-BD59-A6C34878D82A}">
                        <a16:rowId xmlns:a16="http://schemas.microsoft.com/office/drawing/2014/main" val="839159423"/>
                      </a:ext>
                    </a:extLst>
                  </a:tr>
                  <a:tr h="451342">
                    <a:tc>
                      <a:txBody>
                        <a:bodyPr/>
                        <a:lstStyle/>
                        <a:p>
                          <a:r>
                            <a:rPr lang="en-US" sz="2000"/>
                            <a:t>Python</a:t>
                          </a:r>
                        </a:p>
                      </a:txBody>
                      <a:tcPr marL="102578" marR="102578" marT="51289" marB="51289"/>
                    </a:tc>
                    <a:tc>
                      <a:txBody>
                        <a:bodyPr/>
                        <a:lstStyle/>
                        <a:p>
                          <a:r>
                            <a:rPr lang="en-US" sz="2000"/>
                            <a:t>Mersenne Twister</a:t>
                          </a:r>
                        </a:p>
                      </a:txBody>
                      <a:tcPr marL="102578" marR="102578" marT="51289" marB="51289"/>
                    </a:tc>
                    <a:tc>
                      <a:txBody>
                        <a:bodyPr/>
                        <a:lstStyle/>
                        <a:p>
                          <a:r>
                            <a:rPr lang="en-US" sz="2000"/>
                            <a:t>123</a:t>
                          </a:r>
                        </a:p>
                      </a:txBody>
                      <a:tcPr marL="102578" marR="102578" marT="51289" marB="51289"/>
                    </a:tc>
                    <a:tc>
                      <a:txBody>
                        <a:bodyPr/>
                        <a:lstStyle/>
                        <a:p>
                          <a:r>
                            <a:rPr lang="en-US" sz="2000"/>
                            <a:t>1,000</a:t>
                          </a:r>
                        </a:p>
                      </a:txBody>
                      <a:tcPr marL="102578" marR="102578" marT="51289" marB="51289"/>
                    </a:tc>
                    <a:tc>
                      <a:txBody>
                        <a:bodyPr/>
                        <a:lstStyle/>
                        <a:p>
                          <a:r>
                            <a:rPr lang="en-US" sz="2000"/>
                            <a:t>3.128</a:t>
                          </a:r>
                        </a:p>
                      </a:txBody>
                      <a:tcPr marL="102578" marR="102578" marT="51289" marB="51289"/>
                    </a:tc>
                    <a:extLst>
                      <a:ext uri="{0D108BD9-81ED-4DB2-BD59-A6C34878D82A}">
                        <a16:rowId xmlns:a16="http://schemas.microsoft.com/office/drawing/2014/main" val="3986126371"/>
                      </a:ext>
                    </a:extLst>
                  </a:tr>
                  <a:tr h="4513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Python</a:t>
                          </a:r>
                        </a:p>
                      </a:txBody>
                      <a:tcPr marL="102578" marR="102578" marT="51289" marB="51289"/>
                    </a:tc>
                    <a:tc>
                      <a:txBody>
                        <a:bodyPr/>
                        <a:lstStyle/>
                        <a:p>
                          <a:r>
                            <a:rPr lang="en-US" sz="2000"/>
                            <a:t>Mersenne Twister</a:t>
                          </a:r>
                        </a:p>
                      </a:txBody>
                      <a:tcPr marL="102578" marR="102578" marT="51289" marB="51289"/>
                    </a:tc>
                    <a:tc>
                      <a:txBody>
                        <a:bodyPr/>
                        <a:lstStyle/>
                        <a:p>
                          <a:r>
                            <a:rPr lang="en-US" sz="2000"/>
                            <a:t>10</a:t>
                          </a:r>
                        </a:p>
                      </a:txBody>
                      <a:tcPr marL="102578" marR="102578" marT="51289" marB="51289"/>
                    </a:tc>
                    <a:tc>
                      <a:txBody>
                        <a:bodyPr/>
                        <a:lstStyle/>
                        <a:p>
                          <a:r>
                            <a:rPr lang="en-US" sz="2000"/>
                            <a:t>10,000</a:t>
                          </a:r>
                        </a:p>
                      </a:txBody>
                      <a:tcPr marL="102578" marR="102578" marT="51289" marB="51289"/>
                    </a:tc>
                    <a:tc>
                      <a:txBody>
                        <a:bodyPr/>
                        <a:lstStyle/>
                        <a:p>
                          <a:r>
                            <a:rPr lang="en-US" sz="2000"/>
                            <a:t>3.1492</a:t>
                          </a:r>
                        </a:p>
                      </a:txBody>
                      <a:tcPr marL="102578" marR="102578" marT="51289" marB="51289"/>
                    </a:tc>
                    <a:extLst>
                      <a:ext uri="{0D108BD9-81ED-4DB2-BD59-A6C34878D82A}">
                        <a16:rowId xmlns:a16="http://schemas.microsoft.com/office/drawing/2014/main" val="2535849065"/>
                      </a:ext>
                    </a:extLst>
                  </a:tr>
                  <a:tr h="4513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Python</a:t>
                          </a:r>
                        </a:p>
                      </a:txBody>
                      <a:tcPr marL="102578" marR="102578" marT="51289" marB="51289"/>
                    </a:tc>
                    <a:tc>
                      <a:txBody>
                        <a:bodyPr/>
                        <a:lstStyle/>
                        <a:p>
                          <a:r>
                            <a:rPr lang="en-US" sz="2000"/>
                            <a:t>Mersenne Twister</a:t>
                          </a:r>
                        </a:p>
                      </a:txBody>
                      <a:tcPr marL="102578" marR="102578" marT="51289" marB="51289"/>
                    </a:tc>
                    <a:tc>
                      <a:txBody>
                        <a:bodyPr/>
                        <a:lstStyle/>
                        <a:p>
                          <a:r>
                            <a:rPr lang="en-US" sz="2000"/>
                            <a:t>165465</a:t>
                          </a:r>
                        </a:p>
                      </a:txBody>
                      <a:tcPr marL="102578" marR="102578" marT="51289" marB="51289"/>
                    </a:tc>
                    <a:tc>
                      <a:txBody>
                        <a:bodyPr/>
                        <a:lstStyle/>
                        <a:p>
                          <a:r>
                            <a:rPr lang="en-US" sz="2000"/>
                            <a:t>100,000</a:t>
                          </a:r>
                        </a:p>
                      </a:txBody>
                      <a:tcPr marL="102578" marR="102578" marT="51289" marB="51289"/>
                    </a:tc>
                    <a:tc>
                      <a:txBody>
                        <a:bodyPr/>
                        <a:lstStyle/>
                        <a:p>
                          <a:r>
                            <a:rPr lang="en-US" sz="2000"/>
                            <a:t>3.1428</a:t>
                          </a:r>
                        </a:p>
                      </a:txBody>
                      <a:tcPr marL="102578" marR="102578" marT="51289" marB="51289"/>
                    </a:tc>
                    <a:extLst>
                      <a:ext uri="{0D108BD9-81ED-4DB2-BD59-A6C34878D82A}">
                        <a16:rowId xmlns:a16="http://schemas.microsoft.com/office/drawing/2014/main" val="2465790446"/>
                      </a:ext>
                    </a:extLst>
                  </a:tr>
                  <a:tr h="759075">
                    <a:tc>
                      <a:txBody>
                        <a:bodyPr/>
                        <a:lstStyle/>
                        <a:p>
                          <a:r>
                            <a:rPr lang="en-US" sz="2000"/>
                            <a:t>Java</a:t>
                          </a:r>
                        </a:p>
                      </a:txBody>
                      <a:tcPr marL="102578" marR="102578" marT="51289" marB="51289"/>
                    </a:tc>
                    <a:tc>
                      <a:txBody>
                        <a:bodyPr/>
                        <a:lstStyle/>
                        <a:p>
                          <a:r>
                            <a:rPr lang="en-US" sz="2000"/>
                            <a:t>Linear Congruential</a:t>
                          </a:r>
                        </a:p>
                      </a:txBody>
                      <a:tcPr marL="102578" marR="102578" marT="51289" marB="51289"/>
                    </a:tc>
                    <a:tc>
                      <a:txBody>
                        <a:bodyPr/>
                        <a:lstStyle/>
                        <a:p>
                          <a:r>
                            <a:rPr lang="en-US" sz="2000"/>
                            <a:t>123</a:t>
                          </a:r>
                        </a:p>
                      </a:txBody>
                      <a:tcPr marL="102578" marR="102578" marT="51289" marB="51289"/>
                    </a:tc>
                    <a:tc>
                      <a:txBody>
                        <a:bodyPr/>
                        <a:lstStyle/>
                        <a:p>
                          <a:r>
                            <a:rPr lang="en-US" sz="2000"/>
                            <a:t>1,000</a:t>
                          </a:r>
                        </a:p>
                      </a:txBody>
                      <a:tcPr marL="102578" marR="102578" marT="51289" marB="51289"/>
                    </a:tc>
                    <a:tc>
                      <a:txBody>
                        <a:bodyPr/>
                        <a:lstStyle/>
                        <a:p>
                          <a:r>
                            <a:rPr lang="en-US" sz="2000"/>
                            <a:t>3.104</a:t>
                          </a:r>
                        </a:p>
                      </a:txBody>
                      <a:tcPr marL="102578" marR="102578" marT="51289" marB="51289"/>
                    </a:tc>
                    <a:extLst>
                      <a:ext uri="{0D108BD9-81ED-4DB2-BD59-A6C34878D82A}">
                        <a16:rowId xmlns:a16="http://schemas.microsoft.com/office/drawing/2014/main" val="1094301390"/>
                      </a:ext>
                    </a:extLst>
                  </a:tr>
                  <a:tr h="759075">
                    <a:tc>
                      <a:txBody>
                        <a:bodyPr/>
                        <a:lstStyle/>
                        <a:p>
                          <a:r>
                            <a:rPr lang="en-US" sz="2000"/>
                            <a:t>Java</a:t>
                          </a:r>
                        </a:p>
                      </a:txBody>
                      <a:tcPr marL="102578" marR="102578" marT="51289" marB="5128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Linear Congruential</a:t>
                          </a:r>
                        </a:p>
                      </a:txBody>
                      <a:tcPr marL="102578" marR="102578" marT="51289" marB="51289"/>
                    </a:tc>
                    <a:tc>
                      <a:txBody>
                        <a:bodyPr/>
                        <a:lstStyle/>
                        <a:p>
                          <a:r>
                            <a:rPr lang="en-US" sz="2000"/>
                            <a:t>10</a:t>
                          </a:r>
                        </a:p>
                      </a:txBody>
                      <a:tcPr marL="102578" marR="102578" marT="51289" marB="51289"/>
                    </a:tc>
                    <a:tc>
                      <a:txBody>
                        <a:bodyPr/>
                        <a:lstStyle/>
                        <a:p>
                          <a:r>
                            <a:rPr lang="en-US" sz="2000"/>
                            <a:t>10,000</a:t>
                          </a:r>
                        </a:p>
                      </a:txBody>
                      <a:tcPr marL="102578" marR="102578" marT="51289" marB="51289"/>
                    </a:tc>
                    <a:tc>
                      <a:txBody>
                        <a:bodyPr/>
                        <a:lstStyle/>
                        <a:p>
                          <a:r>
                            <a:rPr lang="en-US" sz="2000"/>
                            <a:t>3.1608</a:t>
                          </a:r>
                        </a:p>
                      </a:txBody>
                      <a:tcPr marL="102578" marR="102578" marT="51289" marB="51289"/>
                    </a:tc>
                    <a:extLst>
                      <a:ext uri="{0D108BD9-81ED-4DB2-BD59-A6C34878D82A}">
                        <a16:rowId xmlns:a16="http://schemas.microsoft.com/office/drawing/2014/main" val="370402414"/>
                      </a:ext>
                    </a:extLst>
                  </a:tr>
                  <a:tr h="759075">
                    <a:tc>
                      <a:txBody>
                        <a:bodyPr/>
                        <a:lstStyle/>
                        <a:p>
                          <a:r>
                            <a:rPr lang="en-US" sz="2000"/>
                            <a:t>Java</a:t>
                          </a:r>
                        </a:p>
                      </a:txBody>
                      <a:tcPr marL="102578" marR="102578" marT="51289" marB="5128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Linear Congruential</a:t>
                          </a:r>
                        </a:p>
                      </a:txBody>
                      <a:tcPr marL="102578" marR="102578" marT="51289" marB="51289"/>
                    </a:tc>
                    <a:tc>
                      <a:txBody>
                        <a:bodyPr/>
                        <a:lstStyle/>
                        <a:p>
                          <a:r>
                            <a:rPr lang="en-US" sz="2000"/>
                            <a:t>165465</a:t>
                          </a:r>
                        </a:p>
                      </a:txBody>
                      <a:tcPr marL="102578" marR="102578" marT="51289" marB="51289"/>
                    </a:tc>
                    <a:tc>
                      <a:txBody>
                        <a:bodyPr/>
                        <a:lstStyle/>
                        <a:p>
                          <a:r>
                            <a:rPr lang="en-US" sz="2000"/>
                            <a:t>100,000</a:t>
                          </a:r>
                        </a:p>
                      </a:txBody>
                      <a:tcPr marL="102578" marR="102578" marT="51289" marB="51289"/>
                    </a:tc>
                    <a:tc>
                      <a:txBody>
                        <a:bodyPr/>
                        <a:lstStyle/>
                        <a:p>
                          <a:r>
                            <a:rPr lang="en-US" sz="2000"/>
                            <a:t>3.14652</a:t>
                          </a:r>
                        </a:p>
                      </a:txBody>
                      <a:tcPr marL="102578" marR="102578" marT="51289" marB="51289"/>
                    </a:tc>
                    <a:extLst>
                      <a:ext uri="{0D108BD9-81ED-4DB2-BD59-A6C34878D82A}">
                        <a16:rowId xmlns:a16="http://schemas.microsoft.com/office/drawing/2014/main" val="3815659141"/>
                      </a:ext>
                    </a:extLst>
                  </a:tr>
                </a:tbl>
              </a:graphicData>
            </a:graphic>
          </p:graphicFrame>
        </mc:Fallback>
      </mc:AlternateContent>
    </p:spTree>
    <p:extLst>
      <p:ext uri="{BB962C8B-B14F-4D97-AF65-F5344CB8AC3E}">
        <p14:creationId xmlns:p14="http://schemas.microsoft.com/office/powerpoint/2010/main" val="2677296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FD604BE-7E59-0606-FF0D-521D9DF3476B}"/>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Application 1: Insights</a:t>
            </a:r>
          </a:p>
        </p:txBody>
      </p:sp>
      <p:graphicFrame>
        <p:nvGraphicFramePr>
          <p:cNvPr id="5" name="Content Placeholder 2">
            <a:extLst>
              <a:ext uri="{FF2B5EF4-FFF2-40B4-BE49-F238E27FC236}">
                <a16:creationId xmlns:a16="http://schemas.microsoft.com/office/drawing/2014/main" id="{93F8C459-EB12-5B36-FD12-46D5C181A0E4}"/>
              </a:ext>
            </a:extLst>
          </p:cNvPr>
          <p:cNvGraphicFramePr>
            <a:graphicFrameLocks noGrp="1"/>
          </p:cNvGraphicFramePr>
          <p:nvPr>
            <p:ph idx="1"/>
            <p:extLst>
              <p:ext uri="{D42A27DB-BD31-4B8C-83A1-F6EECF244321}">
                <p14:modId xmlns:p14="http://schemas.microsoft.com/office/powerpoint/2010/main" val="139091573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11694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4FF4BE-9500-C4DC-905B-F60D88D12D7B}"/>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Application 1 Insights continued</a:t>
            </a:r>
          </a:p>
        </p:txBody>
      </p:sp>
      <p:graphicFrame>
        <p:nvGraphicFramePr>
          <p:cNvPr id="7" name="Content Placeholder 2">
            <a:extLst>
              <a:ext uri="{FF2B5EF4-FFF2-40B4-BE49-F238E27FC236}">
                <a16:creationId xmlns:a16="http://schemas.microsoft.com/office/drawing/2014/main" id="{FFFE4EBA-81EE-CFCE-4563-38133004AC83}"/>
              </a:ext>
            </a:extLst>
          </p:cNvPr>
          <p:cNvGraphicFramePr>
            <a:graphicFrameLocks noGrp="1"/>
          </p:cNvGraphicFramePr>
          <p:nvPr>
            <p:ph idx="1"/>
            <p:extLst>
              <p:ext uri="{D42A27DB-BD31-4B8C-83A1-F6EECF244321}">
                <p14:modId xmlns:p14="http://schemas.microsoft.com/office/powerpoint/2010/main" val="127875319"/>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21055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2E33E86-85B9-F302-0AA0-092D51F37DF5}"/>
              </a:ext>
            </a:extLst>
          </p:cNvPr>
          <p:cNvSpPr>
            <a:spLocks noGrp="1"/>
          </p:cNvSpPr>
          <p:nvPr>
            <p:ph type="title"/>
          </p:nvPr>
        </p:nvSpPr>
        <p:spPr>
          <a:xfrm>
            <a:off x="826396" y="586855"/>
            <a:ext cx="4230100" cy="3387497"/>
          </a:xfrm>
        </p:spPr>
        <p:txBody>
          <a:bodyPr anchor="b">
            <a:normAutofit/>
          </a:bodyPr>
          <a:lstStyle/>
          <a:p>
            <a:pPr algn="r"/>
            <a:r>
              <a:rPr lang="en-US" sz="4000">
                <a:solidFill>
                  <a:srgbClr val="FFFFFF"/>
                </a:solidFill>
                <a:ea typeface="+mj-lt"/>
                <a:cs typeface="+mj-lt"/>
              </a:rPr>
              <a:t>Application 2: Generating a Permutation of 1 to 50 in JavaScript</a:t>
            </a:r>
            <a:endParaRPr lang="en-US" sz="4000">
              <a:solidFill>
                <a:srgbClr val="FFFFFF"/>
              </a:solidFill>
            </a:endParaRPr>
          </a:p>
        </p:txBody>
      </p:sp>
      <p:sp>
        <p:nvSpPr>
          <p:cNvPr id="3" name="Content Placeholder 2">
            <a:extLst>
              <a:ext uri="{FF2B5EF4-FFF2-40B4-BE49-F238E27FC236}">
                <a16:creationId xmlns:a16="http://schemas.microsoft.com/office/drawing/2014/main" id="{A64A67A8-CAE7-10DF-2BF6-3D94C525399E}"/>
              </a:ext>
            </a:extLst>
          </p:cNvPr>
          <p:cNvSpPr>
            <a:spLocks noGrp="1"/>
          </p:cNvSpPr>
          <p:nvPr>
            <p:ph idx="1"/>
          </p:nvPr>
        </p:nvSpPr>
        <p:spPr>
          <a:xfrm>
            <a:off x="6503158" y="649480"/>
            <a:ext cx="4862447" cy="5546047"/>
          </a:xfrm>
        </p:spPr>
        <p:txBody>
          <a:bodyPr vert="horz" lIns="91440" tIns="45720" rIns="91440" bIns="45720" rtlCol="0" anchor="ctr">
            <a:normAutofit/>
          </a:bodyPr>
          <a:lstStyle/>
          <a:p>
            <a:pPr>
              <a:buFont typeface="Calibri" panose="020B0604020202020204" pitchFamily="34" charset="0"/>
              <a:buChar char="-"/>
            </a:pPr>
            <a:r>
              <a:rPr lang="en-US" sz="2000"/>
              <a:t>JavaScript — </a:t>
            </a:r>
            <a:r>
              <a:rPr lang="en-US" sz="2000">
                <a:latin typeface="Consolas"/>
              </a:rPr>
              <a:t>mulberry32</a:t>
            </a:r>
            <a:r>
              <a:rPr lang="en-US" sz="2000"/>
              <a:t> (Seeded PRNG)</a:t>
            </a:r>
          </a:p>
          <a:p>
            <a:pPr lvl="1">
              <a:buFont typeface="Courier New" panose="020B0604020202020204" pitchFamily="34" charset="0"/>
              <a:buChar char="o"/>
            </a:pPr>
            <a:r>
              <a:rPr lang="en-US" sz="2000">
                <a:ea typeface="+mn-lt"/>
                <a:cs typeface="+mn-lt"/>
              </a:rPr>
              <a:t>Simple </a:t>
            </a:r>
            <a:r>
              <a:rPr lang="en-US" sz="2000" b="1">
                <a:ea typeface="+mn-lt"/>
                <a:cs typeface="+mn-lt"/>
              </a:rPr>
              <a:t>seeded PRNG</a:t>
            </a:r>
            <a:r>
              <a:rPr lang="en-US" sz="2000">
                <a:ea typeface="+mn-lt"/>
                <a:cs typeface="+mn-lt"/>
              </a:rPr>
              <a:t> (deterministic)</a:t>
            </a:r>
            <a:endParaRPr lang="en-US" sz="2000"/>
          </a:p>
          <a:p>
            <a:pPr lvl="1">
              <a:buFont typeface="Courier New" panose="020B0604020202020204" pitchFamily="34" charset="0"/>
              <a:buChar char="o"/>
            </a:pPr>
            <a:r>
              <a:rPr lang="en-US" sz="2000">
                <a:ea typeface="+mn-lt"/>
                <a:cs typeface="+mn-lt"/>
              </a:rPr>
              <a:t>Uses bitwise mixing (XOR/shifts/multiply)</a:t>
            </a:r>
            <a:endParaRPr lang="en-US" sz="2000"/>
          </a:p>
          <a:p>
            <a:pPr lvl="1">
              <a:buFont typeface="Courier New" panose="020B0604020202020204" pitchFamily="34" charset="0"/>
              <a:buChar char="o"/>
            </a:pPr>
            <a:r>
              <a:rPr lang="en-US" sz="2000" b="1">
                <a:ea typeface="+mn-lt"/>
                <a:cs typeface="+mn-lt"/>
              </a:rPr>
              <a:t>Same seed = same output</a:t>
            </a:r>
            <a:r>
              <a:rPr lang="en-US" sz="2000">
                <a:ea typeface="+mn-lt"/>
                <a:cs typeface="+mn-lt"/>
              </a:rPr>
              <a:t> (reproducible)</a:t>
            </a:r>
            <a:endParaRPr lang="en-US" sz="2000"/>
          </a:p>
          <a:p>
            <a:pPr lvl="1">
              <a:buFont typeface="Courier New" panose="020B0604020202020204" pitchFamily="34" charset="0"/>
              <a:buChar char="o"/>
            </a:pPr>
            <a:r>
              <a:rPr lang="en-US" sz="2000">
                <a:ea typeface="+mn-lt"/>
                <a:cs typeface="+mn-lt"/>
              </a:rPr>
              <a:t>Good for: demos / reproducible shuffles</a:t>
            </a:r>
          </a:p>
          <a:p>
            <a:pPr lvl="1">
              <a:buFont typeface="Courier New" panose="020B0604020202020204" pitchFamily="34" charset="0"/>
              <a:buChar char="o"/>
            </a:pPr>
            <a:r>
              <a:rPr lang="en-US" sz="2000">
                <a:ea typeface="+mn-lt"/>
                <a:cs typeface="+mn-lt"/>
              </a:rPr>
              <a:t>Not for: </a:t>
            </a:r>
            <a:r>
              <a:rPr lang="en-US" sz="2000" b="1">
                <a:ea typeface="+mn-lt"/>
                <a:cs typeface="+mn-lt"/>
              </a:rPr>
              <a:t>security</a:t>
            </a:r>
            <a:br>
              <a:rPr lang="en-US" sz="2000"/>
            </a:br>
            <a:endParaRPr lang="en-US" sz="2000"/>
          </a:p>
          <a:p>
            <a:pPr>
              <a:buFont typeface="Calibri" panose="020B0604020202020204" pitchFamily="34" charset="0"/>
              <a:buChar char="-"/>
            </a:pPr>
            <a:endParaRPr lang="en-US" sz="2000"/>
          </a:p>
        </p:txBody>
      </p:sp>
    </p:spTree>
    <p:extLst>
      <p:ext uri="{BB962C8B-B14F-4D97-AF65-F5344CB8AC3E}">
        <p14:creationId xmlns:p14="http://schemas.microsoft.com/office/powerpoint/2010/main" val="3819795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E2CD12-A7F8-7B31-62E1-09A9AB7EDCD7}"/>
              </a:ext>
            </a:extLst>
          </p:cNvPr>
          <p:cNvSpPr>
            <a:spLocks noGrp="1"/>
          </p:cNvSpPr>
          <p:nvPr>
            <p:ph type="title"/>
          </p:nvPr>
        </p:nvSpPr>
        <p:spPr>
          <a:xfrm>
            <a:off x="826396" y="586855"/>
            <a:ext cx="4230100" cy="3387497"/>
          </a:xfrm>
        </p:spPr>
        <p:txBody>
          <a:bodyPr anchor="b">
            <a:normAutofit/>
          </a:bodyPr>
          <a:lstStyle/>
          <a:p>
            <a:pPr algn="r"/>
            <a:r>
              <a:rPr lang="en-US" sz="4000">
                <a:solidFill>
                  <a:srgbClr val="FFFFFF"/>
                </a:solidFill>
              </a:rPr>
              <a:t>Application 2: Generating a Permutation of 1to 50 in Java</a:t>
            </a:r>
          </a:p>
        </p:txBody>
      </p:sp>
      <p:sp>
        <p:nvSpPr>
          <p:cNvPr id="3" name="Content Placeholder 2">
            <a:extLst>
              <a:ext uri="{FF2B5EF4-FFF2-40B4-BE49-F238E27FC236}">
                <a16:creationId xmlns:a16="http://schemas.microsoft.com/office/drawing/2014/main" id="{08D7C1BA-9DAF-4C50-18EA-4E4705FE660E}"/>
              </a:ext>
            </a:extLst>
          </p:cNvPr>
          <p:cNvSpPr>
            <a:spLocks noGrp="1"/>
          </p:cNvSpPr>
          <p:nvPr>
            <p:ph idx="1"/>
          </p:nvPr>
        </p:nvSpPr>
        <p:spPr>
          <a:xfrm>
            <a:off x="6503158" y="649480"/>
            <a:ext cx="4862447" cy="5546047"/>
          </a:xfrm>
        </p:spPr>
        <p:txBody>
          <a:bodyPr vert="horz" lIns="91440" tIns="45720" rIns="91440" bIns="45720" rtlCol="0" anchor="ctr">
            <a:normAutofit/>
          </a:bodyPr>
          <a:lstStyle/>
          <a:p>
            <a:pPr marL="457200" indent="-457200">
              <a:buFont typeface="Calibri" panose="020B0604020202020204" pitchFamily="34" charset="0"/>
              <a:buChar char="-"/>
            </a:pPr>
            <a:r>
              <a:rPr lang="en-US" sz="2000"/>
              <a:t>Java — </a:t>
            </a:r>
            <a:r>
              <a:rPr lang="en-US" sz="2000">
                <a:latin typeface="Consolas"/>
              </a:rPr>
              <a:t>Random</a:t>
            </a:r>
            <a:r>
              <a:rPr lang="en-US" sz="2000"/>
              <a:t> (LCG)</a:t>
            </a:r>
            <a:endParaRPr lang="en-US" sz="2000">
              <a:ea typeface="+mn-lt"/>
              <a:cs typeface="+mn-lt"/>
            </a:endParaRPr>
          </a:p>
          <a:p>
            <a:pPr marL="914400" lvl="1"/>
            <a:r>
              <a:rPr lang="en-US" sz="2000">
                <a:ea typeface="+mn-lt"/>
                <a:cs typeface="+mn-lt"/>
              </a:rPr>
              <a:t>Uses </a:t>
            </a:r>
            <a:r>
              <a:rPr lang="en-US" sz="2000" b="1">
                <a:ea typeface="+mn-lt"/>
                <a:cs typeface="+mn-lt"/>
              </a:rPr>
              <a:t>Linear Congruential Generator (LCG)</a:t>
            </a:r>
            <a:endParaRPr lang="en-US" sz="2000">
              <a:ea typeface="+mn-lt"/>
              <a:cs typeface="+mn-lt"/>
            </a:endParaRPr>
          </a:p>
          <a:p>
            <a:pPr marL="914400" lvl="1"/>
            <a:r>
              <a:rPr lang="en-US" sz="2000" b="1">
                <a:ea typeface="+mn-lt"/>
                <a:cs typeface="+mn-lt"/>
              </a:rPr>
              <a:t>Fast</a:t>
            </a:r>
            <a:r>
              <a:rPr lang="en-US" sz="2000">
                <a:ea typeface="+mn-lt"/>
                <a:cs typeface="+mn-lt"/>
              </a:rPr>
              <a:t>, small internal state</a:t>
            </a:r>
          </a:p>
          <a:p>
            <a:pPr marL="914400" lvl="1"/>
            <a:r>
              <a:rPr lang="en-US" sz="2000" b="1">
                <a:ea typeface="+mn-lt"/>
                <a:cs typeface="+mn-lt"/>
              </a:rPr>
              <a:t>Same seed = same sequence</a:t>
            </a:r>
            <a:r>
              <a:rPr lang="en-US" sz="2000">
                <a:ea typeface="+mn-lt"/>
                <a:cs typeface="+mn-lt"/>
              </a:rPr>
              <a:t> (reproducible)</a:t>
            </a:r>
            <a:endParaRPr lang="en-US" sz="2000"/>
          </a:p>
          <a:p>
            <a:pPr marL="914400" lvl="1"/>
            <a:r>
              <a:rPr lang="en-US" sz="2000">
                <a:ea typeface="+mn-lt"/>
                <a:cs typeface="+mn-lt"/>
              </a:rPr>
              <a:t>Good for: sims / shuffles / testing</a:t>
            </a:r>
          </a:p>
          <a:p>
            <a:pPr marL="914400" lvl="1"/>
            <a:r>
              <a:rPr lang="en-US" sz="2000">
                <a:ea typeface="+mn-lt"/>
                <a:cs typeface="+mn-lt"/>
              </a:rPr>
              <a:t>Not for: </a:t>
            </a:r>
            <a:r>
              <a:rPr lang="en-US" sz="2000" b="1">
                <a:ea typeface="+mn-lt"/>
                <a:cs typeface="+mn-lt"/>
              </a:rPr>
              <a:t>security</a:t>
            </a:r>
            <a:r>
              <a:rPr lang="en-US" sz="2000">
                <a:ea typeface="+mn-lt"/>
                <a:cs typeface="+mn-lt"/>
              </a:rPr>
              <a:t> (predictable)</a:t>
            </a:r>
            <a:endParaRPr lang="en-US" sz="2000"/>
          </a:p>
          <a:p>
            <a:pPr lvl="1" indent="0">
              <a:buNone/>
            </a:pPr>
            <a:endParaRPr lang="en-US" sz="2000"/>
          </a:p>
          <a:p>
            <a:pPr marL="914400" lvl="1"/>
            <a:endParaRPr lang="en-US" sz="2000" b="1"/>
          </a:p>
          <a:p>
            <a:pPr>
              <a:buFont typeface="Calibri" panose="020B0604020202020204" pitchFamily="34" charset="0"/>
              <a:buChar char="-"/>
            </a:pPr>
            <a:endParaRPr lang="en-US" sz="2000"/>
          </a:p>
        </p:txBody>
      </p:sp>
    </p:spTree>
    <p:extLst>
      <p:ext uri="{BB962C8B-B14F-4D97-AF65-F5344CB8AC3E}">
        <p14:creationId xmlns:p14="http://schemas.microsoft.com/office/powerpoint/2010/main" val="1551479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6E2718E-B4BB-286B-25C2-29610F23BE7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C656B0-021B-3048-5F2B-BE69E8AFECE7}"/>
              </a:ext>
            </a:extLst>
          </p:cNvPr>
          <p:cNvSpPr>
            <a:spLocks noGrp="1"/>
          </p:cNvSpPr>
          <p:nvPr>
            <p:ph type="title"/>
          </p:nvPr>
        </p:nvSpPr>
        <p:spPr>
          <a:xfrm>
            <a:off x="826396" y="586855"/>
            <a:ext cx="4230100" cy="3387497"/>
          </a:xfrm>
        </p:spPr>
        <p:txBody>
          <a:bodyPr anchor="b">
            <a:normAutofit/>
          </a:bodyPr>
          <a:lstStyle/>
          <a:p>
            <a:pPr algn="r"/>
            <a:r>
              <a:rPr lang="en-US" sz="4000">
                <a:solidFill>
                  <a:srgbClr val="FFFFFF"/>
                </a:solidFill>
              </a:rPr>
              <a:t>Application 2: Methodology + Insights</a:t>
            </a:r>
          </a:p>
        </p:txBody>
      </p:sp>
      <p:sp>
        <p:nvSpPr>
          <p:cNvPr id="3" name="Content Placeholder 2">
            <a:extLst>
              <a:ext uri="{FF2B5EF4-FFF2-40B4-BE49-F238E27FC236}">
                <a16:creationId xmlns:a16="http://schemas.microsoft.com/office/drawing/2014/main" id="{C1785F75-CDCF-CC19-6FD3-65F8B8C5A719}"/>
              </a:ext>
            </a:extLst>
          </p:cNvPr>
          <p:cNvSpPr>
            <a:spLocks noGrp="1"/>
          </p:cNvSpPr>
          <p:nvPr>
            <p:ph idx="1"/>
          </p:nvPr>
        </p:nvSpPr>
        <p:spPr>
          <a:xfrm>
            <a:off x="6503158" y="649480"/>
            <a:ext cx="4862447" cy="5546047"/>
          </a:xfrm>
        </p:spPr>
        <p:txBody>
          <a:bodyPr vert="horz" lIns="91440" tIns="45720" rIns="91440" bIns="45720" rtlCol="0" anchor="ctr">
            <a:normAutofit/>
          </a:bodyPr>
          <a:lstStyle/>
          <a:p>
            <a:pPr marL="0" indent="0">
              <a:buNone/>
            </a:pPr>
            <a:r>
              <a:rPr lang="en-US" sz="2000" b="1" dirty="0">
                <a:ea typeface="+mn-lt"/>
                <a:cs typeface="+mn-lt"/>
              </a:rPr>
              <a:t>Permutation Method: Fisher–Yates Shuffle</a:t>
            </a:r>
            <a:endParaRPr lang="en-US" sz="2000" dirty="0"/>
          </a:p>
          <a:p>
            <a:r>
              <a:rPr lang="en-US" sz="2000" dirty="0">
                <a:ea typeface="+mn-lt"/>
                <a:cs typeface="+mn-lt"/>
              </a:rPr>
              <a:t>Start with </a:t>
            </a:r>
            <a:r>
              <a:rPr lang="en-US" sz="2000" dirty="0">
                <a:latin typeface="Consolas"/>
              </a:rPr>
              <a:t>[1..50]</a:t>
            </a:r>
            <a:endParaRPr lang="en-US" sz="2000" dirty="0"/>
          </a:p>
          <a:p>
            <a:r>
              <a:rPr lang="en-US" sz="2000" dirty="0">
                <a:ea typeface="+mn-lt"/>
                <a:cs typeface="+mn-lt"/>
              </a:rPr>
              <a:t>For </a:t>
            </a:r>
            <a:r>
              <a:rPr lang="en-US" sz="2000" dirty="0" err="1">
                <a:latin typeface="Consolas"/>
              </a:rPr>
              <a:t>i</a:t>
            </a:r>
            <a:r>
              <a:rPr lang="en-US" sz="2000" dirty="0">
                <a:latin typeface="Consolas"/>
              </a:rPr>
              <a:t> = 49 → 1</a:t>
            </a:r>
            <a:r>
              <a:rPr lang="en-US" sz="2000" dirty="0">
                <a:ea typeface="+mn-lt"/>
                <a:cs typeface="+mn-lt"/>
              </a:rPr>
              <a:t>: choose </a:t>
            </a:r>
            <a:r>
              <a:rPr lang="en-US" sz="2000" dirty="0">
                <a:latin typeface="Consolas"/>
              </a:rPr>
              <a:t>j ∈ [0..i]</a:t>
            </a:r>
            <a:r>
              <a:rPr lang="en-US" sz="2000" dirty="0">
                <a:ea typeface="+mn-lt"/>
                <a:cs typeface="+mn-lt"/>
              </a:rPr>
              <a:t>, swap </a:t>
            </a:r>
            <a:r>
              <a:rPr lang="en-US" sz="2000" dirty="0">
                <a:latin typeface="Consolas"/>
              </a:rPr>
              <a:t>a[</a:t>
            </a:r>
            <a:r>
              <a:rPr lang="en-US" sz="2000" dirty="0" err="1">
                <a:latin typeface="Consolas"/>
              </a:rPr>
              <a:t>i</a:t>
            </a:r>
            <a:r>
              <a:rPr lang="en-US" sz="2000" dirty="0">
                <a:latin typeface="Consolas"/>
              </a:rPr>
              <a:t>]</a:t>
            </a:r>
            <a:r>
              <a:rPr lang="en-US" sz="2000" dirty="0">
                <a:ea typeface="+mn-lt"/>
                <a:cs typeface="+mn-lt"/>
              </a:rPr>
              <a:t> and </a:t>
            </a:r>
            <a:r>
              <a:rPr lang="en-US" sz="2000" dirty="0">
                <a:latin typeface="Consolas"/>
              </a:rPr>
              <a:t>a[j]</a:t>
            </a:r>
            <a:endParaRPr lang="en-US" sz="2000" dirty="0"/>
          </a:p>
          <a:p>
            <a:r>
              <a:rPr lang="en-US" sz="2000" dirty="0">
                <a:ea typeface="+mn-lt"/>
                <a:cs typeface="+mn-lt"/>
              </a:rPr>
              <a:t>Run twice: </a:t>
            </a:r>
            <a:r>
              <a:rPr lang="en-US" sz="2000" b="1" dirty="0">
                <a:ea typeface="+mn-lt"/>
                <a:cs typeface="+mn-lt"/>
              </a:rPr>
              <a:t>fixed seed</a:t>
            </a:r>
            <a:r>
              <a:rPr lang="en-US" sz="2000" dirty="0">
                <a:ea typeface="+mn-lt"/>
                <a:cs typeface="+mn-lt"/>
              </a:rPr>
              <a:t> + </a:t>
            </a:r>
            <a:r>
              <a:rPr lang="en-US" sz="2000" b="1" dirty="0">
                <a:ea typeface="+mn-lt"/>
                <a:cs typeface="+mn-lt"/>
              </a:rPr>
              <a:t>random seed</a:t>
            </a:r>
            <a:endParaRPr lang="en-US" sz="2000" dirty="0"/>
          </a:p>
          <a:p>
            <a:r>
              <a:rPr lang="en-US" sz="2000" dirty="0">
                <a:ea typeface="+mn-lt"/>
                <a:cs typeface="+mn-lt"/>
              </a:rPr>
              <a:t>Record </a:t>
            </a:r>
            <a:r>
              <a:rPr lang="en-US" sz="2000" b="1" dirty="0">
                <a:ea typeface="+mn-lt"/>
                <a:cs typeface="+mn-lt"/>
              </a:rPr>
              <a:t>first 7 numbers</a:t>
            </a:r>
            <a:endParaRPr lang="en-US" sz="2000" dirty="0"/>
          </a:p>
          <a:p>
            <a:pPr marL="0" indent="0">
              <a:buNone/>
            </a:pPr>
            <a:r>
              <a:rPr lang="en-US" sz="2000" b="1" dirty="0"/>
              <a:t>Insights:</a:t>
            </a:r>
          </a:p>
          <a:p>
            <a:pPr>
              <a:buFont typeface="Arial"/>
              <a:buChar char="•"/>
            </a:pPr>
            <a:r>
              <a:rPr lang="en-US" sz="2000" b="1" dirty="0">
                <a:ea typeface="+mn-lt"/>
                <a:cs typeface="+mn-lt"/>
              </a:rPr>
              <a:t>Fixed seed = reproducible</a:t>
            </a:r>
            <a:r>
              <a:rPr lang="en-US" sz="2000" dirty="0">
                <a:ea typeface="+mn-lt"/>
                <a:cs typeface="+mn-lt"/>
              </a:rPr>
              <a:t> (same permutation every run)</a:t>
            </a:r>
            <a:endParaRPr lang="en-US" sz="2000" dirty="0"/>
          </a:p>
          <a:p>
            <a:pPr>
              <a:buFont typeface="Arial"/>
              <a:buChar char="•"/>
            </a:pPr>
            <a:r>
              <a:rPr lang="en-US" sz="2000" b="1" dirty="0">
                <a:ea typeface="+mn-lt"/>
                <a:cs typeface="+mn-lt"/>
              </a:rPr>
              <a:t>Same seed, different languages → different results</a:t>
            </a:r>
            <a:r>
              <a:rPr lang="en-US" sz="2000" dirty="0">
                <a:ea typeface="+mn-lt"/>
                <a:cs typeface="+mn-lt"/>
              </a:rPr>
              <a:t> (different PRNG algorithms)</a:t>
            </a:r>
            <a:endParaRPr lang="en-US" sz="2000" dirty="0"/>
          </a:p>
          <a:p>
            <a:pPr>
              <a:buFont typeface="Arial"/>
              <a:buChar char="•"/>
            </a:pPr>
            <a:r>
              <a:rPr lang="en-US" sz="2000" dirty="0">
                <a:ea typeface="+mn-lt"/>
                <a:cs typeface="+mn-lt"/>
              </a:rPr>
              <a:t>Fisher–Yates gives </a:t>
            </a:r>
            <a:r>
              <a:rPr lang="en-US" sz="2000" b="1" dirty="0">
                <a:ea typeface="+mn-lt"/>
                <a:cs typeface="+mn-lt"/>
              </a:rPr>
              <a:t>roughly uniform positions</a:t>
            </a:r>
            <a:r>
              <a:rPr lang="en-US" sz="2000" dirty="0">
                <a:ea typeface="+mn-lt"/>
                <a:cs typeface="+mn-lt"/>
              </a:rPr>
              <a:t> if </a:t>
            </a:r>
            <a:r>
              <a:rPr lang="en-US" sz="2000" dirty="0">
                <a:latin typeface="Consolas"/>
              </a:rPr>
              <a:t>j</a:t>
            </a:r>
            <a:r>
              <a:rPr lang="en-US" sz="2000" dirty="0">
                <a:ea typeface="+mn-lt"/>
                <a:cs typeface="+mn-lt"/>
              </a:rPr>
              <a:t> is chosen uniformly</a:t>
            </a:r>
            <a:endParaRPr lang="en-US" sz="2000" dirty="0"/>
          </a:p>
          <a:p>
            <a:pPr marL="0" indent="0">
              <a:buNone/>
            </a:pPr>
            <a:endParaRPr lang="en-US" sz="2000" dirty="0"/>
          </a:p>
        </p:txBody>
      </p:sp>
    </p:spTree>
    <p:extLst>
      <p:ext uri="{BB962C8B-B14F-4D97-AF65-F5344CB8AC3E}">
        <p14:creationId xmlns:p14="http://schemas.microsoft.com/office/powerpoint/2010/main" val="2218272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0</TotalTime>
  <Words>817</Words>
  <Application>Microsoft Office PowerPoint</Application>
  <PresentationFormat>Widescreen</PresentationFormat>
  <Paragraphs>131</Paragraphs>
  <Slides>11</Slides>
  <Notes>0</Notes>
  <HiddenSlides>0</HiddenSlides>
  <MMClips>1</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Pseudo Random Number Generators</vt:lpstr>
      <vt:lpstr>Application 1: Estimating π in Python</vt:lpstr>
      <vt:lpstr>Application 1: Estimating π in Java</vt:lpstr>
      <vt:lpstr>Application 1: Results</vt:lpstr>
      <vt:lpstr>Application 1: Insights</vt:lpstr>
      <vt:lpstr>Application 1 Insights continued</vt:lpstr>
      <vt:lpstr>Application 2: Generating a Permutation of 1 to 50 in JavaScript</vt:lpstr>
      <vt:lpstr>Application 2: Generating a Permutation of 1to 50 in Java</vt:lpstr>
      <vt:lpstr>Application 2: Methodology + Insights</vt:lpstr>
      <vt:lpstr>Application 2: Generating a Permutation of 1to 50 - Results</vt:lpstr>
      <vt:lpstr>Additional References and AI Usage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Dimitri Josifoski</dc:creator>
  <cp:lastModifiedBy>Dimitri Josifoski</cp:lastModifiedBy>
  <cp:revision>18</cp:revision>
  <dcterms:created xsi:type="dcterms:W3CDTF">2026-02-03T17:07:07Z</dcterms:created>
  <dcterms:modified xsi:type="dcterms:W3CDTF">2026-02-04T07:59:39Z</dcterms:modified>
</cp:coreProperties>
</file>